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4"/>
  </p:notesMasterIdLst>
  <p:sldIdLst>
    <p:sldId id="256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9" r:id="rId10"/>
    <p:sldId id="378" r:id="rId11"/>
    <p:sldId id="381" r:id="rId12"/>
    <p:sldId id="33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ítulo" id="{203A4FCC-60F9-4745-B7FC-EE34B9E873AE}">
          <p14:sldIdLst>
            <p14:sldId id="256"/>
          </p14:sldIdLst>
        </p14:section>
        <p14:section name="Encerramento" id="{317A20D5-9402-4EEF-9B52-D06C30D2AE0B}">
          <p14:sldIdLst>
            <p14:sldId id="371"/>
            <p14:sldId id="372"/>
            <p14:sldId id="373"/>
            <p14:sldId id="374"/>
            <p14:sldId id="375"/>
            <p14:sldId id="376"/>
            <p14:sldId id="377"/>
            <p14:sldId id="379"/>
            <p14:sldId id="378"/>
            <p14:sldId id="381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ve Creative" initials="MC" lastIdx="1" clrIdx="0">
    <p:extLst>
      <p:ext uri="{19B8F6BF-5375-455C-9EA6-DF929625EA0E}">
        <p15:presenceInfo xmlns:p15="http://schemas.microsoft.com/office/powerpoint/2012/main" userId="Move Creativ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3201B"/>
    <a:srgbClr val="AC7428"/>
    <a:srgbClr val="DEA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200" autoAdjust="0"/>
  </p:normalViewPr>
  <p:slideViewPr>
    <p:cSldViewPr snapToGrid="0">
      <p:cViewPr varScale="1">
        <p:scale>
          <a:sx n="103" d="100"/>
          <a:sy n="103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2D723-697A-432A-A21F-4E2D3D569F49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51532-E223-4613-B1AA-ECD6A1743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98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51532-E223-4613-B1AA-ECD6A174393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91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51532-E223-4613-B1AA-ECD6A174393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21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51532-E223-4613-B1AA-ECD6A174393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26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BBA6F6A-5965-4490-B077-848DEF317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578" y="2315359"/>
            <a:ext cx="10117102" cy="117157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1C031A-F787-4C70-AECC-2FB13AC17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578" y="3629320"/>
            <a:ext cx="10117102" cy="100866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buClrTx/>
              <a:buFont typeface="Wingdings" panose="05000000000000000000" pitchFamily="2" charset="2"/>
              <a:buChar char="Ø"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268937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Dup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80533" y="735291"/>
            <a:ext cx="10275147" cy="725338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pt-PT" dirty="0"/>
              <a:t>INSERIR 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532" y="1845734"/>
            <a:ext cx="10275147" cy="3925801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 b="0">
                <a:solidFill>
                  <a:srgbClr val="4D4D4D"/>
                </a:solidFill>
              </a:defRPr>
            </a:lvl1pPr>
            <a:lvl2pPr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 sz="2000" b="0">
                <a:solidFill>
                  <a:srgbClr val="4D4D4D"/>
                </a:solidFill>
              </a:defRPr>
            </a:lvl2pPr>
            <a:lvl3pPr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 sz="2000" b="0">
                <a:solidFill>
                  <a:srgbClr val="4D4D4D"/>
                </a:solidFill>
              </a:defRPr>
            </a:lvl3pPr>
            <a:lvl4pPr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 sz="2000" b="0">
                <a:solidFill>
                  <a:srgbClr val="4D4D4D"/>
                </a:solidFill>
              </a:defRPr>
            </a:lvl4pPr>
            <a:lvl5pPr>
              <a:lnSpc>
                <a:spcPct val="150000"/>
              </a:lnSpc>
              <a:buClrTx/>
              <a:buFont typeface="Wingdings" panose="05000000000000000000" pitchFamily="2" charset="2"/>
              <a:buChar char="Ø"/>
              <a:defRPr sz="2000" b="0">
                <a:solidFill>
                  <a:srgbClr val="4D4D4D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969" y="6376742"/>
            <a:ext cx="32518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157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06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pt-PT" sz="6000" b="1" kern="1200" spc="-50" baseline="0" dirty="0" smtClean="0">
          <a:solidFill>
            <a:srgbClr val="441D61"/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b="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b="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b="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b="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b="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18" Type="http://schemas.openxmlformats.org/officeDocument/2006/relationships/image" Target="../media/image54.jpeg"/><Relationship Id="rId26" Type="http://schemas.openxmlformats.org/officeDocument/2006/relationships/image" Target="../media/image62.jpeg"/><Relationship Id="rId3" Type="http://schemas.openxmlformats.org/officeDocument/2006/relationships/image" Target="../media/image39.png"/><Relationship Id="rId21" Type="http://schemas.openxmlformats.org/officeDocument/2006/relationships/image" Target="../media/image57.gif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2.pn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jpg"/><Relationship Id="rId14" Type="http://schemas.openxmlformats.org/officeDocument/2006/relationships/image" Target="../media/image50.jpeg"/><Relationship Id="rId22" Type="http://schemas.openxmlformats.org/officeDocument/2006/relationships/image" Target="../media/image58.jpeg"/><Relationship Id="rId27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D9083F-F855-4976-886C-8200FB7ED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873" y="2012912"/>
            <a:ext cx="6928253" cy="1416088"/>
          </a:xfrm>
        </p:spPr>
        <p:txBody>
          <a:bodyPr anchor="b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597025" algn="l"/>
              </a:tabLst>
            </a:pPr>
            <a:r>
              <a:rPr lang="pt-BR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CAPACITAÇÃO PROFISSIONAL</a:t>
            </a:r>
            <a:br>
              <a:rPr lang="pt-BR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CORPORATIVA</a:t>
            </a:r>
            <a:endParaRPr lang="pt-BR" sz="3600" dirty="0">
              <a:solidFill>
                <a:srgbClr val="28282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B1247E-5207-4B07-A3BC-64259A2ED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376" y="3429000"/>
            <a:ext cx="11367247" cy="1264025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597025" algn="l"/>
              </a:tabLst>
            </a:pPr>
            <a:r>
              <a:rPr lang="pt-BR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FORTALECENDO EQUIPES DE SUCESSO</a:t>
            </a:r>
            <a:endParaRPr lang="pt-BR" dirty="0">
              <a:solidFill>
                <a:srgbClr val="28282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A880BCC-FF02-4F07-8765-5C962A0B6E71}"/>
              </a:ext>
            </a:extLst>
          </p:cNvPr>
          <p:cNvSpPr txBox="1"/>
          <p:nvPr/>
        </p:nvSpPr>
        <p:spPr>
          <a:xfrm>
            <a:off x="695001" y="643811"/>
            <a:ext cx="73853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333333"/>
                </a:solidFill>
                <a:latin typeface="Merriweather" panose="00000500000000000000" pitchFamily="2" charset="0"/>
              </a:rPr>
              <a:t>9) Status e linha do tempo</a:t>
            </a:r>
          </a:p>
        </p:txBody>
      </p:sp>
      <p:grpSp>
        <p:nvGrpSpPr>
          <p:cNvPr id="24" name="Agrupar 23"/>
          <p:cNvGrpSpPr/>
          <p:nvPr/>
        </p:nvGrpSpPr>
        <p:grpSpPr>
          <a:xfrm>
            <a:off x="4977345" y="1197809"/>
            <a:ext cx="2441024" cy="1904076"/>
            <a:chOff x="4923042" y="1303619"/>
            <a:chExt cx="2278488" cy="1798123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042" y="1303619"/>
              <a:ext cx="2074520" cy="1795704"/>
            </a:xfrm>
            <a:prstGeom prst="rect">
              <a:avLst/>
            </a:prstGeom>
          </p:spPr>
        </p:pic>
        <p:sp>
          <p:nvSpPr>
            <p:cNvPr id="3" name="CaixaDeTexto 2"/>
            <p:cNvSpPr txBox="1"/>
            <p:nvPr/>
          </p:nvSpPr>
          <p:spPr>
            <a:xfrm>
              <a:off x="5056792" y="2763188"/>
              <a:ext cx="2144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</a:rPr>
                <a:t>Matrículas efetuadas</a:t>
              </a: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7736295" y="1232015"/>
            <a:ext cx="2239963" cy="1938912"/>
            <a:chOff x="7698059" y="1130740"/>
            <a:chExt cx="2239963" cy="1938912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8059" y="1130740"/>
              <a:ext cx="2239963" cy="1938912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8004583" y="2665878"/>
              <a:ext cx="16269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</a:rPr>
                <a:t>Alunos treinados</a:t>
              </a: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2202049" y="2978835"/>
            <a:ext cx="2316163" cy="1766122"/>
            <a:chOff x="2202049" y="2978835"/>
            <a:chExt cx="2316163" cy="1766122"/>
          </a:xfrm>
        </p:grpSpPr>
        <p:sp>
          <p:nvSpPr>
            <p:cNvPr id="13" name="CaixaDeTexto 12"/>
            <p:cNvSpPr txBox="1"/>
            <p:nvPr/>
          </p:nvSpPr>
          <p:spPr>
            <a:xfrm>
              <a:off x="2334995" y="4406403"/>
              <a:ext cx="2050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</a:rPr>
                <a:t>Disponíveis para você</a:t>
              </a: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03"/>
            <a:stretch/>
          </p:blipFill>
          <p:spPr>
            <a:xfrm>
              <a:off x="2202049" y="2978835"/>
              <a:ext cx="2316163" cy="1491566"/>
            </a:xfrm>
            <a:prstGeom prst="rect">
              <a:avLst/>
            </a:prstGeom>
          </p:spPr>
        </p:pic>
      </p:grpSp>
      <p:grpSp>
        <p:nvGrpSpPr>
          <p:cNvPr id="28" name="Agrupar 27"/>
          <p:cNvGrpSpPr/>
          <p:nvPr/>
        </p:nvGrpSpPr>
        <p:grpSpPr>
          <a:xfrm>
            <a:off x="4589961" y="3002583"/>
            <a:ext cx="2698315" cy="1758479"/>
            <a:chOff x="4589961" y="3002583"/>
            <a:chExt cx="2698315" cy="1758479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975" y="3002583"/>
              <a:ext cx="2031514" cy="1758479"/>
            </a:xfrm>
            <a:prstGeom prst="rect">
              <a:avLst/>
            </a:prstGeom>
          </p:spPr>
        </p:pic>
        <p:sp>
          <p:nvSpPr>
            <p:cNvPr id="16" name="CaixaDeTexto 15"/>
            <p:cNvSpPr txBox="1"/>
            <p:nvPr/>
          </p:nvSpPr>
          <p:spPr>
            <a:xfrm>
              <a:off x="4589961" y="4417383"/>
              <a:ext cx="26983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</a:rPr>
                <a:t>Horas de conteúdo presencial</a:t>
              </a: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7577773" y="2870973"/>
            <a:ext cx="2557009" cy="1877690"/>
            <a:chOff x="7577773" y="2870973"/>
            <a:chExt cx="2557009" cy="1877690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48"/>
            <a:stretch/>
          </p:blipFill>
          <p:spPr>
            <a:xfrm>
              <a:off x="7589362" y="2870973"/>
              <a:ext cx="2304293" cy="1586727"/>
            </a:xfrm>
            <a:prstGeom prst="rect">
              <a:avLst/>
            </a:prstGeom>
          </p:spPr>
        </p:pic>
        <p:sp>
          <p:nvSpPr>
            <p:cNvPr id="18" name="CaixaDeTexto 17"/>
            <p:cNvSpPr txBox="1"/>
            <p:nvPr/>
          </p:nvSpPr>
          <p:spPr>
            <a:xfrm>
              <a:off x="7577773" y="4410109"/>
              <a:ext cx="25570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</a:rPr>
                <a:t>Horas de conteúdo ao vivo</a:t>
              </a:r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4847530" y="4870940"/>
            <a:ext cx="2528906" cy="1413907"/>
            <a:chOff x="4847530" y="4870940"/>
            <a:chExt cx="2528906" cy="1413907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70" b="23260"/>
            <a:stretch/>
          </p:blipFill>
          <p:spPr>
            <a:xfrm>
              <a:off x="4847530" y="4870940"/>
              <a:ext cx="2440746" cy="1102185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4951695" y="5946293"/>
              <a:ext cx="24247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</a:rPr>
                <a:t>Alunos em todo o Brasil</a:t>
              </a: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7645853" y="4809885"/>
            <a:ext cx="2247802" cy="1461318"/>
            <a:chOff x="7645853" y="4809885"/>
            <a:chExt cx="2247802" cy="1461318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98" b="18958"/>
            <a:stretch/>
          </p:blipFill>
          <p:spPr>
            <a:xfrm>
              <a:off x="7645853" y="4809885"/>
              <a:ext cx="2197827" cy="1163240"/>
            </a:xfrm>
            <a:prstGeom prst="rect">
              <a:avLst/>
            </a:prstGeom>
          </p:spPr>
        </p:pic>
        <p:sp>
          <p:nvSpPr>
            <p:cNvPr id="22" name="CaixaDeTexto 21"/>
            <p:cNvSpPr txBox="1"/>
            <p:nvPr/>
          </p:nvSpPr>
          <p:spPr>
            <a:xfrm>
              <a:off x="7824777" y="5932649"/>
              <a:ext cx="20688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</a:rPr>
                <a:t>Alunos estrangeiros </a:t>
              </a: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2301211" y="1573056"/>
            <a:ext cx="2512901" cy="1461318"/>
            <a:chOff x="2303244" y="1604734"/>
            <a:chExt cx="2512901" cy="1461318"/>
          </a:xfrm>
        </p:grpSpPr>
        <p:pic>
          <p:nvPicPr>
            <p:cNvPr id="23" name="Imagem 2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8" b="15709"/>
            <a:stretch/>
          </p:blipFill>
          <p:spPr>
            <a:xfrm>
              <a:off x="2303244" y="1604734"/>
              <a:ext cx="2188797" cy="1193474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2391404" y="2727498"/>
              <a:ext cx="24247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</a:rPr>
                <a:t>Atuando no mercado</a:t>
              </a:r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2226488" y="4493620"/>
            <a:ext cx="2344726" cy="1804276"/>
            <a:chOff x="2226488" y="4493620"/>
            <a:chExt cx="2344726" cy="1804276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813"/>
            <a:stretch/>
          </p:blipFill>
          <p:spPr>
            <a:xfrm>
              <a:off x="2226488" y="4493620"/>
              <a:ext cx="2342308" cy="1058094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2284737" y="5959342"/>
              <a:ext cx="22864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</a:rPr>
                <a:t>Professores qualificados</a:t>
              </a: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9" t="34549" r="26840" b="32630"/>
            <a:stretch/>
          </p:blipFill>
          <p:spPr>
            <a:xfrm>
              <a:off x="3058111" y="5525293"/>
              <a:ext cx="711458" cy="533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118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2C608D5-1EAD-475F-A96E-DEBE9D313D25}"/>
              </a:ext>
            </a:extLst>
          </p:cNvPr>
          <p:cNvSpPr txBox="1"/>
          <p:nvPr/>
        </p:nvSpPr>
        <p:spPr>
          <a:xfrm>
            <a:off x="383331" y="0"/>
            <a:ext cx="111493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pt-BR" sz="3000" b="0" i="0" dirty="0">
              <a:solidFill>
                <a:srgbClr val="333333"/>
              </a:solidFill>
              <a:effectLst/>
              <a:latin typeface="Merriweather" panose="00000500000000000000" pitchFamily="2" charset="0"/>
            </a:endParaRPr>
          </a:p>
          <a:p>
            <a:pPr lvl="1" algn="l"/>
            <a:r>
              <a:rPr lang="pt-BR" sz="3000" b="0" i="0" dirty="0">
                <a:solidFill>
                  <a:srgbClr val="333333"/>
                </a:solidFill>
                <a:effectLst/>
                <a:latin typeface="Merriweather" panose="00000500000000000000" pitchFamily="2" charset="0"/>
              </a:rPr>
              <a:t>10) Resumo e chamada para ação</a:t>
            </a:r>
          </a:p>
          <a:p>
            <a:r>
              <a:rPr lang="pt-BR" sz="3000" dirty="0"/>
              <a:t/>
            </a:r>
            <a:br>
              <a:rPr lang="pt-BR" sz="3000" dirty="0"/>
            </a:br>
            <a:endParaRPr lang="pt-BR" sz="3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46E63E-D907-43BF-9962-F648117BC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495" y="1350317"/>
            <a:ext cx="10892667" cy="406941"/>
          </a:xfrm>
        </p:spPr>
        <p:txBody>
          <a:bodyPr anchor="b"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597025" algn="l"/>
              </a:tabLst>
            </a:pPr>
            <a:r>
              <a:rPr lang="pt-BR" sz="3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O problema de </a:t>
            </a:r>
            <a:r>
              <a:rPr lang="pt-BR" sz="3000" b="1" dirty="0">
                <a:solidFill>
                  <a:srgbClr val="AC7428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perda</a:t>
            </a:r>
            <a:r>
              <a:rPr lang="pt-BR" sz="3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BR" sz="3000" b="1" dirty="0">
                <a:solidFill>
                  <a:srgbClr val="AC7428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competitividade</a:t>
            </a:r>
            <a:r>
              <a:rPr lang="pt-BR" sz="3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 conta da </a:t>
            </a:r>
            <a:r>
              <a:rPr lang="pt-BR" sz="3000" b="1" dirty="0">
                <a:solidFill>
                  <a:srgbClr val="AC7428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rotatividade</a:t>
            </a:r>
            <a:r>
              <a:rPr lang="pt-BR" sz="3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BR" sz="3000" dirty="0">
              <a:solidFill>
                <a:srgbClr val="000000"/>
              </a:solidFill>
              <a:effectLst>
                <a:outerShdw blurRad="50800" dist="38100" dir="2700000" algn="tl" rotWithShape="0">
                  <a:schemeClr val="bg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3E35DB4-1CB1-4E10-BE26-F4EC24E60768}"/>
              </a:ext>
            </a:extLst>
          </p:cNvPr>
          <p:cNvSpPr txBox="1"/>
          <p:nvPr/>
        </p:nvSpPr>
        <p:spPr>
          <a:xfrm>
            <a:off x="923495" y="1792562"/>
            <a:ext cx="107095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A Solução por intermédio da </a:t>
            </a:r>
            <a:r>
              <a:rPr lang="pt-BR" sz="3000" b="1" dirty="0">
                <a:solidFill>
                  <a:srgbClr val="AC74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retenção de talentos</a:t>
            </a:r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BR" sz="3000" dirty="0">
              <a:solidFill>
                <a:srgbClr val="00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A77597-3554-472F-B9C0-8312722A2348}"/>
              </a:ext>
            </a:extLst>
          </p:cNvPr>
          <p:cNvSpPr txBox="1"/>
          <p:nvPr/>
        </p:nvSpPr>
        <p:spPr>
          <a:xfrm>
            <a:off x="923732" y="2367817"/>
            <a:ext cx="106089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A retenção de conhecimento por intermédio dos </a:t>
            </a:r>
            <a:r>
              <a:rPr lang="pt-BR" sz="3000" b="1" dirty="0">
                <a:solidFill>
                  <a:srgbClr val="AC74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treinamentos</a:t>
            </a:r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BR" sz="3000" dirty="0">
              <a:solidFill>
                <a:srgbClr val="00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0B4BE6-3D95-48FF-AE98-AD2329F8B520}"/>
              </a:ext>
            </a:extLst>
          </p:cNvPr>
          <p:cNvSpPr txBox="1"/>
          <p:nvPr/>
        </p:nvSpPr>
        <p:spPr>
          <a:xfrm>
            <a:off x="923732" y="2942331"/>
            <a:ext cx="106089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Treinamentos em diversas </a:t>
            </a:r>
            <a:r>
              <a:rPr lang="pt-BR" sz="3000" b="1" dirty="0">
                <a:solidFill>
                  <a:srgbClr val="AC742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áreas do conhecimento</a:t>
            </a:r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BR" sz="3000" dirty="0">
              <a:solidFill>
                <a:srgbClr val="00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548542-85FE-432F-8346-6B315AB03C3F}"/>
              </a:ext>
            </a:extLst>
          </p:cNvPr>
          <p:cNvSpPr txBox="1"/>
          <p:nvPr/>
        </p:nvSpPr>
        <p:spPr>
          <a:xfrm>
            <a:off x="923731" y="3483629"/>
            <a:ext cx="106089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Diversas </a:t>
            </a:r>
            <a:r>
              <a:rPr lang="pt-BR" sz="3000" b="1" dirty="0">
                <a:solidFill>
                  <a:srgbClr val="AC74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modalidades</a:t>
            </a:r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treinamentos;</a:t>
            </a:r>
            <a:endParaRPr lang="pt-BR" sz="3000" dirty="0">
              <a:solidFill>
                <a:srgbClr val="00000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925A1D3-A89F-45E3-8AEA-5E1558B9546C}"/>
              </a:ext>
            </a:extLst>
          </p:cNvPr>
          <p:cNvSpPr txBox="1"/>
          <p:nvPr/>
        </p:nvSpPr>
        <p:spPr>
          <a:xfrm>
            <a:off x="923731" y="4049968"/>
            <a:ext cx="106089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 Uma </a:t>
            </a:r>
            <a:r>
              <a:rPr lang="pt-BR" sz="3000" b="1" dirty="0">
                <a:solidFill>
                  <a:srgbClr val="AC74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solução completa </a:t>
            </a:r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treinamentos;</a:t>
            </a:r>
            <a:endParaRPr lang="pt-BR" sz="3000" dirty="0">
              <a:solidFill>
                <a:srgbClr val="0000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CD7CEC-EF0B-431F-9D32-E4F9C6E8B033}"/>
              </a:ext>
            </a:extLst>
          </p:cNvPr>
          <p:cNvSpPr txBox="1"/>
          <p:nvPr/>
        </p:nvSpPr>
        <p:spPr>
          <a:xfrm>
            <a:off x="923731" y="4616307"/>
            <a:ext cx="106089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7) Uma equipe preparada para </a:t>
            </a:r>
            <a:r>
              <a:rPr lang="pt-BR" sz="3000" b="1" dirty="0">
                <a:solidFill>
                  <a:srgbClr val="AC74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ajudar sua equipe</a:t>
            </a:r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BR" sz="3000" dirty="0">
              <a:solidFill>
                <a:srgbClr val="00000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D6F169D-D9ED-4498-A1E1-9700D40836C2}"/>
              </a:ext>
            </a:extLst>
          </p:cNvPr>
          <p:cNvSpPr txBox="1"/>
          <p:nvPr/>
        </p:nvSpPr>
        <p:spPr>
          <a:xfrm>
            <a:off x="923731" y="5190010"/>
            <a:ext cx="106089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8) </a:t>
            </a:r>
            <a:r>
              <a:rPr lang="pt-BR" sz="3000" b="1" dirty="0">
                <a:solidFill>
                  <a:srgbClr val="AC74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Muitas empresas </a:t>
            </a:r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já estão conosco há anos;</a:t>
            </a:r>
            <a:endParaRPr lang="pt-BR" sz="3000" dirty="0">
              <a:solidFill>
                <a:srgbClr val="00000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E7C1743-9043-4681-A447-E46A3C4599FC}"/>
              </a:ext>
            </a:extLst>
          </p:cNvPr>
          <p:cNvSpPr txBox="1"/>
          <p:nvPr/>
        </p:nvSpPr>
        <p:spPr>
          <a:xfrm>
            <a:off x="923731" y="5763713"/>
            <a:ext cx="106089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9) Há </a:t>
            </a:r>
            <a:r>
              <a:rPr lang="pt-BR" sz="3000" b="1" dirty="0">
                <a:solidFill>
                  <a:srgbClr val="AC74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anos </a:t>
            </a:r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treinando gerações </a:t>
            </a:r>
            <a:r>
              <a:rPr lang="pt-BR" sz="3000" b="1" dirty="0">
                <a:solidFill>
                  <a:srgbClr val="AC74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rumo ao </a:t>
            </a:r>
            <a:r>
              <a:rPr lang="pt-BR" sz="3000" b="1" dirty="0">
                <a:solidFill>
                  <a:srgbClr val="AC7428"/>
                </a:solidFill>
                <a:effectLst>
                  <a:outerShdw blurRad="50800" dist="38100" sx="1000" sy="1000" algn="tl" rotWithShape="0">
                    <a:prstClr val="black">
                      <a:alpha val="8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sucesso</a:t>
            </a:r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BR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Agrupar 39">
            <a:extLst>
              <a:ext uri="{FF2B5EF4-FFF2-40B4-BE49-F238E27FC236}">
                <a16:creationId xmlns:a16="http://schemas.microsoft.com/office/drawing/2014/main" id="{2022FF65-CFE4-462B-B5FD-0872B169DC59}"/>
              </a:ext>
            </a:extLst>
          </p:cNvPr>
          <p:cNvGrpSpPr/>
          <p:nvPr/>
        </p:nvGrpSpPr>
        <p:grpSpPr>
          <a:xfrm>
            <a:off x="2204202" y="1818002"/>
            <a:ext cx="7783597" cy="3221996"/>
            <a:chOff x="2015749" y="1110164"/>
            <a:chExt cx="7783597" cy="3221996"/>
          </a:xfrm>
        </p:grpSpPr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379DEE64-DDD7-49D8-8700-3A125AE2A43D}"/>
                </a:ext>
              </a:extLst>
            </p:cNvPr>
            <p:cNvGrpSpPr/>
            <p:nvPr/>
          </p:nvGrpSpPr>
          <p:grpSpPr>
            <a:xfrm>
              <a:off x="6014691" y="1114217"/>
              <a:ext cx="3784654" cy="1041438"/>
              <a:chOff x="7229736" y="1708037"/>
              <a:chExt cx="3671576" cy="1010322"/>
            </a:xfrm>
          </p:grpSpPr>
          <p:sp>
            <p:nvSpPr>
              <p:cNvPr id="19" name="Freeform 158">
                <a:extLst>
                  <a:ext uri="{FF2B5EF4-FFF2-40B4-BE49-F238E27FC236}">
                    <a16:creationId xmlns:a16="http://schemas.microsoft.com/office/drawing/2014/main" id="{2FA266E2-6EB4-4E1E-B908-A8CE547D7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736" y="1708037"/>
                <a:ext cx="3671576" cy="1010322"/>
              </a:xfrm>
              <a:custGeom>
                <a:avLst/>
                <a:gdLst>
                  <a:gd name="T0" fmla="+- 0 4691 2846"/>
                  <a:gd name="T1" fmla="*/ T0 w 1933"/>
                  <a:gd name="T2" fmla="+- 0 7490 7490"/>
                  <a:gd name="T3" fmla="*/ 7490 h 842"/>
                  <a:gd name="T4" fmla="+- 0 2934 2846"/>
                  <a:gd name="T5" fmla="*/ T4 w 1933"/>
                  <a:gd name="T6" fmla="+- 0 7490 7490"/>
                  <a:gd name="T7" fmla="*/ 7490 h 842"/>
                  <a:gd name="T8" fmla="+- 0 2900 2846"/>
                  <a:gd name="T9" fmla="*/ T8 w 1933"/>
                  <a:gd name="T10" fmla="+- 0 7497 7490"/>
                  <a:gd name="T11" fmla="*/ 7497 h 842"/>
                  <a:gd name="T12" fmla="+- 0 2872 2846"/>
                  <a:gd name="T13" fmla="*/ T12 w 1933"/>
                  <a:gd name="T14" fmla="+- 0 7516 7490"/>
                  <a:gd name="T15" fmla="*/ 7516 h 842"/>
                  <a:gd name="T16" fmla="+- 0 2853 2846"/>
                  <a:gd name="T17" fmla="*/ T16 w 1933"/>
                  <a:gd name="T18" fmla="+- 0 7544 7490"/>
                  <a:gd name="T19" fmla="*/ 7544 h 842"/>
                  <a:gd name="T20" fmla="+- 0 2846 2846"/>
                  <a:gd name="T21" fmla="*/ T20 w 1933"/>
                  <a:gd name="T22" fmla="+- 0 7578 7490"/>
                  <a:gd name="T23" fmla="*/ 7578 h 842"/>
                  <a:gd name="T24" fmla="+- 0 2846 2846"/>
                  <a:gd name="T25" fmla="*/ T24 w 1933"/>
                  <a:gd name="T26" fmla="+- 0 8244 7490"/>
                  <a:gd name="T27" fmla="*/ 8244 h 842"/>
                  <a:gd name="T28" fmla="+- 0 2853 2846"/>
                  <a:gd name="T29" fmla="*/ T28 w 1933"/>
                  <a:gd name="T30" fmla="+- 0 8278 7490"/>
                  <a:gd name="T31" fmla="*/ 8278 h 842"/>
                  <a:gd name="T32" fmla="+- 0 2872 2846"/>
                  <a:gd name="T33" fmla="*/ T32 w 1933"/>
                  <a:gd name="T34" fmla="+- 0 8306 7490"/>
                  <a:gd name="T35" fmla="*/ 8306 h 842"/>
                  <a:gd name="T36" fmla="+- 0 2900 2846"/>
                  <a:gd name="T37" fmla="*/ T36 w 1933"/>
                  <a:gd name="T38" fmla="+- 0 8325 7490"/>
                  <a:gd name="T39" fmla="*/ 8325 h 842"/>
                  <a:gd name="T40" fmla="+- 0 2934 2846"/>
                  <a:gd name="T41" fmla="*/ T40 w 1933"/>
                  <a:gd name="T42" fmla="+- 0 8332 7490"/>
                  <a:gd name="T43" fmla="*/ 8332 h 842"/>
                  <a:gd name="T44" fmla="+- 0 4691 2846"/>
                  <a:gd name="T45" fmla="*/ T44 w 1933"/>
                  <a:gd name="T46" fmla="+- 0 8332 7490"/>
                  <a:gd name="T47" fmla="*/ 8332 h 842"/>
                  <a:gd name="T48" fmla="+- 0 4725 2846"/>
                  <a:gd name="T49" fmla="*/ T48 w 1933"/>
                  <a:gd name="T50" fmla="+- 0 8325 7490"/>
                  <a:gd name="T51" fmla="*/ 8325 h 842"/>
                  <a:gd name="T52" fmla="+- 0 4753 2846"/>
                  <a:gd name="T53" fmla="*/ T52 w 1933"/>
                  <a:gd name="T54" fmla="+- 0 8306 7490"/>
                  <a:gd name="T55" fmla="*/ 8306 h 842"/>
                  <a:gd name="T56" fmla="+- 0 4772 2846"/>
                  <a:gd name="T57" fmla="*/ T56 w 1933"/>
                  <a:gd name="T58" fmla="+- 0 8278 7490"/>
                  <a:gd name="T59" fmla="*/ 8278 h 842"/>
                  <a:gd name="T60" fmla="+- 0 4779 2846"/>
                  <a:gd name="T61" fmla="*/ T60 w 1933"/>
                  <a:gd name="T62" fmla="+- 0 8244 7490"/>
                  <a:gd name="T63" fmla="*/ 8244 h 842"/>
                  <a:gd name="T64" fmla="+- 0 4779 2846"/>
                  <a:gd name="T65" fmla="*/ T64 w 1933"/>
                  <a:gd name="T66" fmla="+- 0 7578 7490"/>
                  <a:gd name="T67" fmla="*/ 7578 h 842"/>
                  <a:gd name="T68" fmla="+- 0 4772 2846"/>
                  <a:gd name="T69" fmla="*/ T68 w 1933"/>
                  <a:gd name="T70" fmla="+- 0 7544 7490"/>
                  <a:gd name="T71" fmla="*/ 7544 h 842"/>
                  <a:gd name="T72" fmla="+- 0 4753 2846"/>
                  <a:gd name="T73" fmla="*/ T72 w 1933"/>
                  <a:gd name="T74" fmla="+- 0 7516 7490"/>
                  <a:gd name="T75" fmla="*/ 7516 h 842"/>
                  <a:gd name="T76" fmla="+- 0 4725 2846"/>
                  <a:gd name="T77" fmla="*/ T76 w 1933"/>
                  <a:gd name="T78" fmla="+- 0 7497 7490"/>
                  <a:gd name="T79" fmla="*/ 7497 h 842"/>
                  <a:gd name="T80" fmla="+- 0 4691 2846"/>
                  <a:gd name="T81" fmla="*/ T80 w 1933"/>
                  <a:gd name="T82" fmla="+- 0 7490 7490"/>
                  <a:gd name="T83" fmla="*/ 7490 h 8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933" h="842">
                    <a:moveTo>
                      <a:pt x="1845" y="0"/>
                    </a:moveTo>
                    <a:lnTo>
                      <a:pt x="88" y="0"/>
                    </a:lnTo>
                    <a:lnTo>
                      <a:pt x="54" y="7"/>
                    </a:lnTo>
                    <a:lnTo>
                      <a:pt x="26" y="26"/>
                    </a:lnTo>
                    <a:lnTo>
                      <a:pt x="7" y="54"/>
                    </a:lnTo>
                    <a:lnTo>
                      <a:pt x="0" y="88"/>
                    </a:lnTo>
                    <a:lnTo>
                      <a:pt x="0" y="754"/>
                    </a:lnTo>
                    <a:lnTo>
                      <a:pt x="7" y="788"/>
                    </a:lnTo>
                    <a:lnTo>
                      <a:pt x="26" y="816"/>
                    </a:lnTo>
                    <a:lnTo>
                      <a:pt x="54" y="835"/>
                    </a:lnTo>
                    <a:lnTo>
                      <a:pt x="88" y="842"/>
                    </a:lnTo>
                    <a:lnTo>
                      <a:pt x="1845" y="842"/>
                    </a:lnTo>
                    <a:lnTo>
                      <a:pt x="1879" y="835"/>
                    </a:lnTo>
                    <a:lnTo>
                      <a:pt x="1907" y="816"/>
                    </a:lnTo>
                    <a:lnTo>
                      <a:pt x="1926" y="788"/>
                    </a:lnTo>
                    <a:lnTo>
                      <a:pt x="1933" y="754"/>
                    </a:lnTo>
                    <a:lnTo>
                      <a:pt x="1933" y="88"/>
                    </a:lnTo>
                    <a:lnTo>
                      <a:pt x="1926" y="54"/>
                    </a:lnTo>
                    <a:lnTo>
                      <a:pt x="1907" y="26"/>
                    </a:lnTo>
                    <a:lnTo>
                      <a:pt x="1879" y="7"/>
                    </a:lnTo>
                    <a:lnTo>
                      <a:pt x="1845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900" dirty="0">
                    <a:solidFill>
                      <a:srgbClr val="282827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1300" dirty="0">
                  <a:solidFill>
                    <a:srgbClr val="28282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@tecnoponta</a:t>
                </a:r>
                <a:endParaRPr lang="pt-BR" sz="1300" dirty="0">
                  <a:solidFill>
                    <a:srgbClr val="28282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1" name="Imagem 20">
                <a:extLst>
                  <a:ext uri="{FF2B5EF4-FFF2-40B4-BE49-F238E27FC236}">
                    <a16:creationId xmlns:a16="http://schemas.microsoft.com/office/drawing/2014/main" id="{23D579E3-A291-4E4D-8380-5566A090087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00" t="26000" r="32000" b="27000"/>
              <a:stretch/>
            </p:blipFill>
            <p:spPr bwMode="auto">
              <a:xfrm>
                <a:off x="8911545" y="1839342"/>
                <a:ext cx="307957" cy="36662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A8929DE4-ECF9-4E5F-BFBE-3155F3C332E1}"/>
                </a:ext>
              </a:extLst>
            </p:cNvPr>
            <p:cNvGrpSpPr/>
            <p:nvPr/>
          </p:nvGrpSpPr>
          <p:grpSpPr>
            <a:xfrm>
              <a:off x="2015749" y="1110164"/>
              <a:ext cx="3784656" cy="1041253"/>
              <a:chOff x="2015749" y="1708037"/>
              <a:chExt cx="3784656" cy="1041253"/>
            </a:xfrm>
          </p:grpSpPr>
          <p:sp>
            <p:nvSpPr>
              <p:cNvPr id="17" name="Freeform 158">
                <a:extLst>
                  <a:ext uri="{FF2B5EF4-FFF2-40B4-BE49-F238E27FC236}">
                    <a16:creationId xmlns:a16="http://schemas.microsoft.com/office/drawing/2014/main" id="{EE389E51-965B-449D-A12D-62CC44665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749" y="1708037"/>
                <a:ext cx="3784656" cy="1041253"/>
              </a:xfrm>
              <a:custGeom>
                <a:avLst/>
                <a:gdLst>
                  <a:gd name="T0" fmla="+- 0 4691 2846"/>
                  <a:gd name="T1" fmla="*/ T0 w 1933"/>
                  <a:gd name="T2" fmla="+- 0 7490 7490"/>
                  <a:gd name="T3" fmla="*/ 7490 h 842"/>
                  <a:gd name="T4" fmla="+- 0 2934 2846"/>
                  <a:gd name="T5" fmla="*/ T4 w 1933"/>
                  <a:gd name="T6" fmla="+- 0 7490 7490"/>
                  <a:gd name="T7" fmla="*/ 7490 h 842"/>
                  <a:gd name="T8" fmla="+- 0 2900 2846"/>
                  <a:gd name="T9" fmla="*/ T8 w 1933"/>
                  <a:gd name="T10" fmla="+- 0 7497 7490"/>
                  <a:gd name="T11" fmla="*/ 7497 h 842"/>
                  <a:gd name="T12" fmla="+- 0 2872 2846"/>
                  <a:gd name="T13" fmla="*/ T12 w 1933"/>
                  <a:gd name="T14" fmla="+- 0 7516 7490"/>
                  <a:gd name="T15" fmla="*/ 7516 h 842"/>
                  <a:gd name="T16" fmla="+- 0 2853 2846"/>
                  <a:gd name="T17" fmla="*/ T16 w 1933"/>
                  <a:gd name="T18" fmla="+- 0 7544 7490"/>
                  <a:gd name="T19" fmla="*/ 7544 h 842"/>
                  <a:gd name="T20" fmla="+- 0 2846 2846"/>
                  <a:gd name="T21" fmla="*/ T20 w 1933"/>
                  <a:gd name="T22" fmla="+- 0 7578 7490"/>
                  <a:gd name="T23" fmla="*/ 7578 h 842"/>
                  <a:gd name="T24" fmla="+- 0 2846 2846"/>
                  <a:gd name="T25" fmla="*/ T24 w 1933"/>
                  <a:gd name="T26" fmla="+- 0 8244 7490"/>
                  <a:gd name="T27" fmla="*/ 8244 h 842"/>
                  <a:gd name="T28" fmla="+- 0 2853 2846"/>
                  <a:gd name="T29" fmla="*/ T28 w 1933"/>
                  <a:gd name="T30" fmla="+- 0 8278 7490"/>
                  <a:gd name="T31" fmla="*/ 8278 h 842"/>
                  <a:gd name="T32" fmla="+- 0 2872 2846"/>
                  <a:gd name="T33" fmla="*/ T32 w 1933"/>
                  <a:gd name="T34" fmla="+- 0 8306 7490"/>
                  <a:gd name="T35" fmla="*/ 8306 h 842"/>
                  <a:gd name="T36" fmla="+- 0 2900 2846"/>
                  <a:gd name="T37" fmla="*/ T36 w 1933"/>
                  <a:gd name="T38" fmla="+- 0 8325 7490"/>
                  <a:gd name="T39" fmla="*/ 8325 h 842"/>
                  <a:gd name="T40" fmla="+- 0 2934 2846"/>
                  <a:gd name="T41" fmla="*/ T40 w 1933"/>
                  <a:gd name="T42" fmla="+- 0 8332 7490"/>
                  <a:gd name="T43" fmla="*/ 8332 h 842"/>
                  <a:gd name="T44" fmla="+- 0 4691 2846"/>
                  <a:gd name="T45" fmla="*/ T44 w 1933"/>
                  <a:gd name="T46" fmla="+- 0 8332 7490"/>
                  <a:gd name="T47" fmla="*/ 8332 h 842"/>
                  <a:gd name="T48" fmla="+- 0 4725 2846"/>
                  <a:gd name="T49" fmla="*/ T48 w 1933"/>
                  <a:gd name="T50" fmla="+- 0 8325 7490"/>
                  <a:gd name="T51" fmla="*/ 8325 h 842"/>
                  <a:gd name="T52" fmla="+- 0 4753 2846"/>
                  <a:gd name="T53" fmla="*/ T52 w 1933"/>
                  <a:gd name="T54" fmla="+- 0 8306 7490"/>
                  <a:gd name="T55" fmla="*/ 8306 h 842"/>
                  <a:gd name="T56" fmla="+- 0 4772 2846"/>
                  <a:gd name="T57" fmla="*/ T56 w 1933"/>
                  <a:gd name="T58" fmla="+- 0 8278 7490"/>
                  <a:gd name="T59" fmla="*/ 8278 h 842"/>
                  <a:gd name="T60" fmla="+- 0 4779 2846"/>
                  <a:gd name="T61" fmla="*/ T60 w 1933"/>
                  <a:gd name="T62" fmla="+- 0 8244 7490"/>
                  <a:gd name="T63" fmla="*/ 8244 h 842"/>
                  <a:gd name="T64" fmla="+- 0 4779 2846"/>
                  <a:gd name="T65" fmla="*/ T64 w 1933"/>
                  <a:gd name="T66" fmla="+- 0 7578 7490"/>
                  <a:gd name="T67" fmla="*/ 7578 h 842"/>
                  <a:gd name="T68" fmla="+- 0 4772 2846"/>
                  <a:gd name="T69" fmla="*/ T68 w 1933"/>
                  <a:gd name="T70" fmla="+- 0 7544 7490"/>
                  <a:gd name="T71" fmla="*/ 7544 h 842"/>
                  <a:gd name="T72" fmla="+- 0 4753 2846"/>
                  <a:gd name="T73" fmla="*/ T72 w 1933"/>
                  <a:gd name="T74" fmla="+- 0 7516 7490"/>
                  <a:gd name="T75" fmla="*/ 7516 h 842"/>
                  <a:gd name="T76" fmla="+- 0 4725 2846"/>
                  <a:gd name="T77" fmla="*/ T76 w 1933"/>
                  <a:gd name="T78" fmla="+- 0 7497 7490"/>
                  <a:gd name="T79" fmla="*/ 7497 h 842"/>
                  <a:gd name="T80" fmla="+- 0 4691 2846"/>
                  <a:gd name="T81" fmla="*/ T80 w 1933"/>
                  <a:gd name="T82" fmla="+- 0 7490 7490"/>
                  <a:gd name="T83" fmla="*/ 7490 h 8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933" h="842">
                    <a:moveTo>
                      <a:pt x="1845" y="0"/>
                    </a:moveTo>
                    <a:lnTo>
                      <a:pt x="88" y="0"/>
                    </a:lnTo>
                    <a:lnTo>
                      <a:pt x="54" y="7"/>
                    </a:lnTo>
                    <a:lnTo>
                      <a:pt x="26" y="26"/>
                    </a:lnTo>
                    <a:lnTo>
                      <a:pt x="7" y="54"/>
                    </a:lnTo>
                    <a:lnTo>
                      <a:pt x="0" y="88"/>
                    </a:lnTo>
                    <a:lnTo>
                      <a:pt x="0" y="754"/>
                    </a:lnTo>
                    <a:lnTo>
                      <a:pt x="7" y="788"/>
                    </a:lnTo>
                    <a:lnTo>
                      <a:pt x="26" y="816"/>
                    </a:lnTo>
                    <a:lnTo>
                      <a:pt x="54" y="835"/>
                    </a:lnTo>
                    <a:lnTo>
                      <a:pt x="88" y="842"/>
                    </a:lnTo>
                    <a:lnTo>
                      <a:pt x="1845" y="842"/>
                    </a:lnTo>
                    <a:lnTo>
                      <a:pt x="1879" y="835"/>
                    </a:lnTo>
                    <a:lnTo>
                      <a:pt x="1907" y="816"/>
                    </a:lnTo>
                    <a:lnTo>
                      <a:pt x="1926" y="788"/>
                    </a:lnTo>
                    <a:lnTo>
                      <a:pt x="1933" y="754"/>
                    </a:lnTo>
                    <a:lnTo>
                      <a:pt x="1933" y="88"/>
                    </a:lnTo>
                    <a:lnTo>
                      <a:pt x="1926" y="54"/>
                    </a:lnTo>
                    <a:lnTo>
                      <a:pt x="1907" y="26"/>
                    </a:lnTo>
                    <a:lnTo>
                      <a:pt x="1879" y="7"/>
                    </a:lnTo>
                    <a:lnTo>
                      <a:pt x="1845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900" dirty="0">
                    <a:solidFill>
                      <a:srgbClr val="282827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1300" dirty="0">
                  <a:solidFill>
                    <a:srgbClr val="28282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@tecnopontatreinamentos</a:t>
                </a:r>
                <a:endParaRPr lang="pt-BR" sz="1300" dirty="0">
                  <a:solidFill>
                    <a:srgbClr val="28282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3" name="Picture 147">
                <a:extLst>
                  <a:ext uri="{FF2B5EF4-FFF2-40B4-BE49-F238E27FC236}">
                    <a16:creationId xmlns:a16="http://schemas.microsoft.com/office/drawing/2014/main" id="{2DD9292D-2183-4E4D-95AB-30D80D313C8E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3583" y="1839342"/>
                <a:ext cx="367554" cy="389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4EB8893E-90C2-4AE9-A33C-F3174DCEC3A5}"/>
                </a:ext>
              </a:extLst>
            </p:cNvPr>
            <p:cNvGrpSpPr/>
            <p:nvPr/>
          </p:nvGrpSpPr>
          <p:grpSpPr>
            <a:xfrm>
              <a:off x="2015749" y="2366515"/>
              <a:ext cx="3784656" cy="1041253"/>
              <a:chOff x="2015749" y="3321369"/>
              <a:chExt cx="3784656" cy="1041253"/>
            </a:xfrm>
          </p:grpSpPr>
          <p:sp>
            <p:nvSpPr>
              <p:cNvPr id="25" name="Freeform 158">
                <a:extLst>
                  <a:ext uri="{FF2B5EF4-FFF2-40B4-BE49-F238E27FC236}">
                    <a16:creationId xmlns:a16="http://schemas.microsoft.com/office/drawing/2014/main" id="{490B7D50-4174-44BE-A4C4-858287EB0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749" y="3321369"/>
                <a:ext cx="3784656" cy="1041253"/>
              </a:xfrm>
              <a:custGeom>
                <a:avLst/>
                <a:gdLst>
                  <a:gd name="T0" fmla="+- 0 4691 2846"/>
                  <a:gd name="T1" fmla="*/ T0 w 1933"/>
                  <a:gd name="T2" fmla="+- 0 7490 7490"/>
                  <a:gd name="T3" fmla="*/ 7490 h 842"/>
                  <a:gd name="T4" fmla="+- 0 2934 2846"/>
                  <a:gd name="T5" fmla="*/ T4 w 1933"/>
                  <a:gd name="T6" fmla="+- 0 7490 7490"/>
                  <a:gd name="T7" fmla="*/ 7490 h 842"/>
                  <a:gd name="T8" fmla="+- 0 2900 2846"/>
                  <a:gd name="T9" fmla="*/ T8 w 1933"/>
                  <a:gd name="T10" fmla="+- 0 7497 7490"/>
                  <a:gd name="T11" fmla="*/ 7497 h 842"/>
                  <a:gd name="T12" fmla="+- 0 2872 2846"/>
                  <a:gd name="T13" fmla="*/ T12 w 1933"/>
                  <a:gd name="T14" fmla="+- 0 7516 7490"/>
                  <a:gd name="T15" fmla="*/ 7516 h 842"/>
                  <a:gd name="T16" fmla="+- 0 2853 2846"/>
                  <a:gd name="T17" fmla="*/ T16 w 1933"/>
                  <a:gd name="T18" fmla="+- 0 7544 7490"/>
                  <a:gd name="T19" fmla="*/ 7544 h 842"/>
                  <a:gd name="T20" fmla="+- 0 2846 2846"/>
                  <a:gd name="T21" fmla="*/ T20 w 1933"/>
                  <a:gd name="T22" fmla="+- 0 7578 7490"/>
                  <a:gd name="T23" fmla="*/ 7578 h 842"/>
                  <a:gd name="T24" fmla="+- 0 2846 2846"/>
                  <a:gd name="T25" fmla="*/ T24 w 1933"/>
                  <a:gd name="T26" fmla="+- 0 8244 7490"/>
                  <a:gd name="T27" fmla="*/ 8244 h 842"/>
                  <a:gd name="T28" fmla="+- 0 2853 2846"/>
                  <a:gd name="T29" fmla="*/ T28 w 1933"/>
                  <a:gd name="T30" fmla="+- 0 8278 7490"/>
                  <a:gd name="T31" fmla="*/ 8278 h 842"/>
                  <a:gd name="T32" fmla="+- 0 2872 2846"/>
                  <a:gd name="T33" fmla="*/ T32 w 1933"/>
                  <a:gd name="T34" fmla="+- 0 8306 7490"/>
                  <a:gd name="T35" fmla="*/ 8306 h 842"/>
                  <a:gd name="T36" fmla="+- 0 2900 2846"/>
                  <a:gd name="T37" fmla="*/ T36 w 1933"/>
                  <a:gd name="T38" fmla="+- 0 8325 7490"/>
                  <a:gd name="T39" fmla="*/ 8325 h 842"/>
                  <a:gd name="T40" fmla="+- 0 2934 2846"/>
                  <a:gd name="T41" fmla="*/ T40 w 1933"/>
                  <a:gd name="T42" fmla="+- 0 8332 7490"/>
                  <a:gd name="T43" fmla="*/ 8332 h 842"/>
                  <a:gd name="T44" fmla="+- 0 4691 2846"/>
                  <a:gd name="T45" fmla="*/ T44 w 1933"/>
                  <a:gd name="T46" fmla="+- 0 8332 7490"/>
                  <a:gd name="T47" fmla="*/ 8332 h 842"/>
                  <a:gd name="T48" fmla="+- 0 4725 2846"/>
                  <a:gd name="T49" fmla="*/ T48 w 1933"/>
                  <a:gd name="T50" fmla="+- 0 8325 7490"/>
                  <a:gd name="T51" fmla="*/ 8325 h 842"/>
                  <a:gd name="T52" fmla="+- 0 4753 2846"/>
                  <a:gd name="T53" fmla="*/ T52 w 1933"/>
                  <a:gd name="T54" fmla="+- 0 8306 7490"/>
                  <a:gd name="T55" fmla="*/ 8306 h 842"/>
                  <a:gd name="T56" fmla="+- 0 4772 2846"/>
                  <a:gd name="T57" fmla="*/ T56 w 1933"/>
                  <a:gd name="T58" fmla="+- 0 8278 7490"/>
                  <a:gd name="T59" fmla="*/ 8278 h 842"/>
                  <a:gd name="T60" fmla="+- 0 4779 2846"/>
                  <a:gd name="T61" fmla="*/ T60 w 1933"/>
                  <a:gd name="T62" fmla="+- 0 8244 7490"/>
                  <a:gd name="T63" fmla="*/ 8244 h 842"/>
                  <a:gd name="T64" fmla="+- 0 4779 2846"/>
                  <a:gd name="T65" fmla="*/ T64 w 1933"/>
                  <a:gd name="T66" fmla="+- 0 7578 7490"/>
                  <a:gd name="T67" fmla="*/ 7578 h 842"/>
                  <a:gd name="T68" fmla="+- 0 4772 2846"/>
                  <a:gd name="T69" fmla="*/ T68 w 1933"/>
                  <a:gd name="T70" fmla="+- 0 7544 7490"/>
                  <a:gd name="T71" fmla="*/ 7544 h 842"/>
                  <a:gd name="T72" fmla="+- 0 4753 2846"/>
                  <a:gd name="T73" fmla="*/ T72 w 1933"/>
                  <a:gd name="T74" fmla="+- 0 7516 7490"/>
                  <a:gd name="T75" fmla="*/ 7516 h 842"/>
                  <a:gd name="T76" fmla="+- 0 4725 2846"/>
                  <a:gd name="T77" fmla="*/ T76 w 1933"/>
                  <a:gd name="T78" fmla="+- 0 7497 7490"/>
                  <a:gd name="T79" fmla="*/ 7497 h 842"/>
                  <a:gd name="T80" fmla="+- 0 4691 2846"/>
                  <a:gd name="T81" fmla="*/ T80 w 1933"/>
                  <a:gd name="T82" fmla="+- 0 7490 7490"/>
                  <a:gd name="T83" fmla="*/ 7490 h 8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933" h="842">
                    <a:moveTo>
                      <a:pt x="1845" y="0"/>
                    </a:moveTo>
                    <a:lnTo>
                      <a:pt x="88" y="0"/>
                    </a:lnTo>
                    <a:lnTo>
                      <a:pt x="54" y="7"/>
                    </a:lnTo>
                    <a:lnTo>
                      <a:pt x="26" y="26"/>
                    </a:lnTo>
                    <a:lnTo>
                      <a:pt x="7" y="54"/>
                    </a:lnTo>
                    <a:lnTo>
                      <a:pt x="0" y="88"/>
                    </a:lnTo>
                    <a:lnTo>
                      <a:pt x="0" y="754"/>
                    </a:lnTo>
                    <a:lnTo>
                      <a:pt x="7" y="788"/>
                    </a:lnTo>
                    <a:lnTo>
                      <a:pt x="26" y="816"/>
                    </a:lnTo>
                    <a:lnTo>
                      <a:pt x="54" y="835"/>
                    </a:lnTo>
                    <a:lnTo>
                      <a:pt x="88" y="842"/>
                    </a:lnTo>
                    <a:lnTo>
                      <a:pt x="1845" y="842"/>
                    </a:lnTo>
                    <a:lnTo>
                      <a:pt x="1879" y="835"/>
                    </a:lnTo>
                    <a:lnTo>
                      <a:pt x="1907" y="816"/>
                    </a:lnTo>
                    <a:lnTo>
                      <a:pt x="1926" y="788"/>
                    </a:lnTo>
                    <a:lnTo>
                      <a:pt x="1933" y="754"/>
                    </a:lnTo>
                    <a:lnTo>
                      <a:pt x="1933" y="88"/>
                    </a:lnTo>
                    <a:lnTo>
                      <a:pt x="1926" y="54"/>
                    </a:lnTo>
                    <a:lnTo>
                      <a:pt x="1907" y="26"/>
                    </a:lnTo>
                    <a:lnTo>
                      <a:pt x="1879" y="7"/>
                    </a:lnTo>
                    <a:lnTo>
                      <a:pt x="1845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900" dirty="0">
                    <a:solidFill>
                      <a:srgbClr val="282827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1300" dirty="0">
                  <a:solidFill>
                    <a:srgbClr val="28282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1100" dirty="0" err="1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Tecnoponta</a:t>
                </a:r>
                <a: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Treinamentos</a:t>
                </a:r>
                <a:endParaRPr lang="pt-BR" sz="1300" dirty="0">
                  <a:solidFill>
                    <a:srgbClr val="28282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7" name="Imagem 26">
                <a:extLst>
                  <a:ext uri="{FF2B5EF4-FFF2-40B4-BE49-F238E27FC236}">
                    <a16:creationId xmlns:a16="http://schemas.microsoft.com/office/drawing/2014/main" id="{8394BF90-1CB4-418A-A356-5A141BE794A8}"/>
                  </a:ext>
                </a:extLst>
              </p:cNvPr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10" t="32884" r="29047" b="33807"/>
              <a:stretch/>
            </p:blipFill>
            <p:spPr bwMode="auto">
              <a:xfrm>
                <a:off x="3661011" y="3414058"/>
                <a:ext cx="432697" cy="42421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FE09A0C3-3189-472D-94AF-23B4206D6D7C}"/>
                </a:ext>
              </a:extLst>
            </p:cNvPr>
            <p:cNvGrpSpPr/>
            <p:nvPr/>
          </p:nvGrpSpPr>
          <p:grpSpPr>
            <a:xfrm>
              <a:off x="6014690" y="2366514"/>
              <a:ext cx="3784655" cy="1041253"/>
              <a:chOff x="7116656" y="3335787"/>
              <a:chExt cx="3784656" cy="1010322"/>
            </a:xfrm>
          </p:grpSpPr>
          <p:sp>
            <p:nvSpPr>
              <p:cNvPr id="29" name="Freeform 158">
                <a:extLst>
                  <a:ext uri="{FF2B5EF4-FFF2-40B4-BE49-F238E27FC236}">
                    <a16:creationId xmlns:a16="http://schemas.microsoft.com/office/drawing/2014/main" id="{36B902E8-CAB7-455C-9372-967245D49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6656" y="3335787"/>
                <a:ext cx="3784656" cy="1010322"/>
              </a:xfrm>
              <a:custGeom>
                <a:avLst/>
                <a:gdLst>
                  <a:gd name="T0" fmla="+- 0 4691 2846"/>
                  <a:gd name="T1" fmla="*/ T0 w 1933"/>
                  <a:gd name="T2" fmla="+- 0 7490 7490"/>
                  <a:gd name="T3" fmla="*/ 7490 h 842"/>
                  <a:gd name="T4" fmla="+- 0 2934 2846"/>
                  <a:gd name="T5" fmla="*/ T4 w 1933"/>
                  <a:gd name="T6" fmla="+- 0 7490 7490"/>
                  <a:gd name="T7" fmla="*/ 7490 h 842"/>
                  <a:gd name="T8" fmla="+- 0 2900 2846"/>
                  <a:gd name="T9" fmla="*/ T8 w 1933"/>
                  <a:gd name="T10" fmla="+- 0 7497 7490"/>
                  <a:gd name="T11" fmla="*/ 7497 h 842"/>
                  <a:gd name="T12" fmla="+- 0 2872 2846"/>
                  <a:gd name="T13" fmla="*/ T12 w 1933"/>
                  <a:gd name="T14" fmla="+- 0 7516 7490"/>
                  <a:gd name="T15" fmla="*/ 7516 h 842"/>
                  <a:gd name="T16" fmla="+- 0 2853 2846"/>
                  <a:gd name="T17" fmla="*/ T16 w 1933"/>
                  <a:gd name="T18" fmla="+- 0 7544 7490"/>
                  <a:gd name="T19" fmla="*/ 7544 h 842"/>
                  <a:gd name="T20" fmla="+- 0 2846 2846"/>
                  <a:gd name="T21" fmla="*/ T20 w 1933"/>
                  <a:gd name="T22" fmla="+- 0 7578 7490"/>
                  <a:gd name="T23" fmla="*/ 7578 h 842"/>
                  <a:gd name="T24" fmla="+- 0 2846 2846"/>
                  <a:gd name="T25" fmla="*/ T24 w 1933"/>
                  <a:gd name="T26" fmla="+- 0 8244 7490"/>
                  <a:gd name="T27" fmla="*/ 8244 h 842"/>
                  <a:gd name="T28" fmla="+- 0 2853 2846"/>
                  <a:gd name="T29" fmla="*/ T28 w 1933"/>
                  <a:gd name="T30" fmla="+- 0 8278 7490"/>
                  <a:gd name="T31" fmla="*/ 8278 h 842"/>
                  <a:gd name="T32" fmla="+- 0 2872 2846"/>
                  <a:gd name="T33" fmla="*/ T32 w 1933"/>
                  <a:gd name="T34" fmla="+- 0 8306 7490"/>
                  <a:gd name="T35" fmla="*/ 8306 h 842"/>
                  <a:gd name="T36" fmla="+- 0 2900 2846"/>
                  <a:gd name="T37" fmla="*/ T36 w 1933"/>
                  <a:gd name="T38" fmla="+- 0 8325 7490"/>
                  <a:gd name="T39" fmla="*/ 8325 h 842"/>
                  <a:gd name="T40" fmla="+- 0 2934 2846"/>
                  <a:gd name="T41" fmla="*/ T40 w 1933"/>
                  <a:gd name="T42" fmla="+- 0 8332 7490"/>
                  <a:gd name="T43" fmla="*/ 8332 h 842"/>
                  <a:gd name="T44" fmla="+- 0 4691 2846"/>
                  <a:gd name="T45" fmla="*/ T44 w 1933"/>
                  <a:gd name="T46" fmla="+- 0 8332 7490"/>
                  <a:gd name="T47" fmla="*/ 8332 h 842"/>
                  <a:gd name="T48" fmla="+- 0 4725 2846"/>
                  <a:gd name="T49" fmla="*/ T48 w 1933"/>
                  <a:gd name="T50" fmla="+- 0 8325 7490"/>
                  <a:gd name="T51" fmla="*/ 8325 h 842"/>
                  <a:gd name="T52" fmla="+- 0 4753 2846"/>
                  <a:gd name="T53" fmla="*/ T52 w 1933"/>
                  <a:gd name="T54" fmla="+- 0 8306 7490"/>
                  <a:gd name="T55" fmla="*/ 8306 h 842"/>
                  <a:gd name="T56" fmla="+- 0 4772 2846"/>
                  <a:gd name="T57" fmla="*/ T56 w 1933"/>
                  <a:gd name="T58" fmla="+- 0 8278 7490"/>
                  <a:gd name="T59" fmla="*/ 8278 h 842"/>
                  <a:gd name="T60" fmla="+- 0 4779 2846"/>
                  <a:gd name="T61" fmla="*/ T60 w 1933"/>
                  <a:gd name="T62" fmla="+- 0 8244 7490"/>
                  <a:gd name="T63" fmla="*/ 8244 h 842"/>
                  <a:gd name="T64" fmla="+- 0 4779 2846"/>
                  <a:gd name="T65" fmla="*/ T64 w 1933"/>
                  <a:gd name="T66" fmla="+- 0 7578 7490"/>
                  <a:gd name="T67" fmla="*/ 7578 h 842"/>
                  <a:gd name="T68" fmla="+- 0 4772 2846"/>
                  <a:gd name="T69" fmla="*/ T68 w 1933"/>
                  <a:gd name="T70" fmla="+- 0 7544 7490"/>
                  <a:gd name="T71" fmla="*/ 7544 h 842"/>
                  <a:gd name="T72" fmla="+- 0 4753 2846"/>
                  <a:gd name="T73" fmla="*/ T72 w 1933"/>
                  <a:gd name="T74" fmla="+- 0 7516 7490"/>
                  <a:gd name="T75" fmla="*/ 7516 h 842"/>
                  <a:gd name="T76" fmla="+- 0 4725 2846"/>
                  <a:gd name="T77" fmla="*/ T76 w 1933"/>
                  <a:gd name="T78" fmla="+- 0 7497 7490"/>
                  <a:gd name="T79" fmla="*/ 7497 h 842"/>
                  <a:gd name="T80" fmla="+- 0 4691 2846"/>
                  <a:gd name="T81" fmla="*/ T80 w 1933"/>
                  <a:gd name="T82" fmla="+- 0 7490 7490"/>
                  <a:gd name="T83" fmla="*/ 7490 h 8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933" h="842">
                    <a:moveTo>
                      <a:pt x="1845" y="0"/>
                    </a:moveTo>
                    <a:lnTo>
                      <a:pt x="88" y="0"/>
                    </a:lnTo>
                    <a:lnTo>
                      <a:pt x="54" y="7"/>
                    </a:lnTo>
                    <a:lnTo>
                      <a:pt x="26" y="26"/>
                    </a:lnTo>
                    <a:lnTo>
                      <a:pt x="7" y="54"/>
                    </a:lnTo>
                    <a:lnTo>
                      <a:pt x="0" y="88"/>
                    </a:lnTo>
                    <a:lnTo>
                      <a:pt x="0" y="754"/>
                    </a:lnTo>
                    <a:lnTo>
                      <a:pt x="7" y="788"/>
                    </a:lnTo>
                    <a:lnTo>
                      <a:pt x="26" y="816"/>
                    </a:lnTo>
                    <a:lnTo>
                      <a:pt x="54" y="835"/>
                    </a:lnTo>
                    <a:lnTo>
                      <a:pt x="88" y="842"/>
                    </a:lnTo>
                    <a:lnTo>
                      <a:pt x="1845" y="842"/>
                    </a:lnTo>
                    <a:lnTo>
                      <a:pt x="1879" y="835"/>
                    </a:lnTo>
                    <a:lnTo>
                      <a:pt x="1907" y="816"/>
                    </a:lnTo>
                    <a:lnTo>
                      <a:pt x="1926" y="788"/>
                    </a:lnTo>
                    <a:lnTo>
                      <a:pt x="1933" y="754"/>
                    </a:lnTo>
                    <a:lnTo>
                      <a:pt x="1933" y="88"/>
                    </a:lnTo>
                    <a:lnTo>
                      <a:pt x="1926" y="54"/>
                    </a:lnTo>
                    <a:lnTo>
                      <a:pt x="1907" y="26"/>
                    </a:lnTo>
                    <a:lnTo>
                      <a:pt x="1879" y="7"/>
                    </a:lnTo>
                    <a:lnTo>
                      <a:pt x="1845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900" dirty="0">
                    <a:solidFill>
                      <a:srgbClr val="282827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1300" dirty="0">
                  <a:solidFill>
                    <a:srgbClr val="28282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11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www.tecnoponta.com.br</a:t>
                </a:r>
                <a:endParaRPr lang="pt-BR" sz="1300" dirty="0">
                  <a:solidFill>
                    <a:srgbClr val="28282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utoShape 26">
                <a:extLst>
                  <a:ext uri="{FF2B5EF4-FFF2-40B4-BE49-F238E27FC236}">
                    <a16:creationId xmlns:a16="http://schemas.microsoft.com/office/drawing/2014/main" id="{34C97060-8004-4ED3-ABCD-023F56304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3893" y="3462253"/>
                <a:ext cx="383260" cy="383371"/>
              </a:xfrm>
              <a:custGeom>
                <a:avLst/>
                <a:gdLst>
                  <a:gd name="T0" fmla="+- 0 7728 7721"/>
                  <a:gd name="T1" fmla="*/ T0 w 427"/>
                  <a:gd name="T2" fmla="+- 0 7759 7607"/>
                  <a:gd name="T3" fmla="*/ 7759 h 415"/>
                  <a:gd name="T4" fmla="+- 0 7880 7721"/>
                  <a:gd name="T5" fmla="*/ T4 w 427"/>
                  <a:gd name="T6" fmla="+- 0 8015 7607"/>
                  <a:gd name="T7" fmla="*/ 8015 h 415"/>
                  <a:gd name="T8" fmla="+- 0 7979 7721"/>
                  <a:gd name="T9" fmla="*/ T8 w 427"/>
                  <a:gd name="T10" fmla="+- 0 7986 7607"/>
                  <a:gd name="T11" fmla="*/ 7986 h 415"/>
                  <a:gd name="T12" fmla="+- 0 7838 7721"/>
                  <a:gd name="T13" fmla="*/ T12 w 427"/>
                  <a:gd name="T14" fmla="+- 0 7968 7607"/>
                  <a:gd name="T15" fmla="*/ 7968 h 415"/>
                  <a:gd name="T16" fmla="+- 0 7789 7721"/>
                  <a:gd name="T17" fmla="*/ T16 w 427"/>
                  <a:gd name="T18" fmla="+- 0 7924 7607"/>
                  <a:gd name="T19" fmla="*/ 7924 h 415"/>
                  <a:gd name="T20" fmla="+- 0 7885 7721"/>
                  <a:gd name="T21" fmla="*/ T20 w 427"/>
                  <a:gd name="T22" fmla="+- 0 7923 7607"/>
                  <a:gd name="T23" fmla="*/ 7923 h 415"/>
                  <a:gd name="T24" fmla="+- 0 7762 7721"/>
                  <a:gd name="T25" fmla="*/ T24 w 427"/>
                  <a:gd name="T26" fmla="+- 0 7879 7607"/>
                  <a:gd name="T27" fmla="*/ 7879 h 415"/>
                  <a:gd name="T28" fmla="+- 0 8148 7721"/>
                  <a:gd name="T29" fmla="*/ T28 w 427"/>
                  <a:gd name="T30" fmla="+- 0 7800 7607"/>
                  <a:gd name="T31" fmla="*/ 7800 h 415"/>
                  <a:gd name="T32" fmla="+- 0 7753 7721"/>
                  <a:gd name="T33" fmla="*/ T32 w 427"/>
                  <a:gd name="T34" fmla="+- 0 7782 7607"/>
                  <a:gd name="T35" fmla="*/ 7782 h 415"/>
                  <a:gd name="T36" fmla="+- 0 7861 7721"/>
                  <a:gd name="T37" fmla="*/ T36 w 427"/>
                  <a:gd name="T38" fmla="+- 0 7726 7607"/>
                  <a:gd name="T39" fmla="*/ 7726 h 415"/>
                  <a:gd name="T40" fmla="+- 0 7800 7721"/>
                  <a:gd name="T41" fmla="*/ T40 w 427"/>
                  <a:gd name="T42" fmla="+- 0 7691 7607"/>
                  <a:gd name="T43" fmla="*/ 7691 h 415"/>
                  <a:gd name="T44" fmla="+- 0 7855 7721"/>
                  <a:gd name="T45" fmla="*/ T44 w 427"/>
                  <a:gd name="T46" fmla="+- 0 7652 7607"/>
                  <a:gd name="T47" fmla="*/ 7652 h 415"/>
                  <a:gd name="T48" fmla="+- 0 7980 7721"/>
                  <a:gd name="T49" fmla="*/ T48 w 427"/>
                  <a:gd name="T50" fmla="+- 0 7642 7607"/>
                  <a:gd name="T51" fmla="*/ 7642 h 415"/>
                  <a:gd name="T52" fmla="+- 0 7920 7721"/>
                  <a:gd name="T53" fmla="*/ T52 w 427"/>
                  <a:gd name="T54" fmla="+- 0 7607 7607"/>
                  <a:gd name="T55" fmla="*/ 7607 h 415"/>
                  <a:gd name="T56" fmla="+- 0 8048 7721"/>
                  <a:gd name="T57" fmla="*/ T56 w 427"/>
                  <a:gd name="T58" fmla="+- 0 7956 7607"/>
                  <a:gd name="T59" fmla="*/ 7956 h 415"/>
                  <a:gd name="T60" fmla="+- 0 7977 7721"/>
                  <a:gd name="T61" fmla="*/ T60 w 427"/>
                  <a:gd name="T62" fmla="+- 0 7989 7607"/>
                  <a:gd name="T63" fmla="*/ 7989 h 415"/>
                  <a:gd name="T64" fmla="+- 0 7871 7721"/>
                  <a:gd name="T65" fmla="*/ T64 w 427"/>
                  <a:gd name="T66" fmla="+- 0 7924 7607"/>
                  <a:gd name="T67" fmla="*/ 7924 h 415"/>
                  <a:gd name="T68" fmla="+- 0 7868 7721"/>
                  <a:gd name="T69" fmla="*/ T68 w 427"/>
                  <a:gd name="T70" fmla="+- 0 7971 7607"/>
                  <a:gd name="T71" fmla="*/ 7971 h 415"/>
                  <a:gd name="T72" fmla="+- 0 7981 7721"/>
                  <a:gd name="T73" fmla="*/ T72 w 427"/>
                  <a:gd name="T74" fmla="+- 0 7985 7607"/>
                  <a:gd name="T75" fmla="*/ 7985 h 415"/>
                  <a:gd name="T76" fmla="+- 0 7915 7721"/>
                  <a:gd name="T77" fmla="*/ T76 w 427"/>
                  <a:gd name="T78" fmla="+- 0 7976 7607"/>
                  <a:gd name="T79" fmla="*/ 7976 h 415"/>
                  <a:gd name="T80" fmla="+- 0 7871 7721"/>
                  <a:gd name="T81" fmla="*/ T80 w 427"/>
                  <a:gd name="T82" fmla="+- 0 7925 7607"/>
                  <a:gd name="T83" fmla="*/ 7925 h 415"/>
                  <a:gd name="T84" fmla="+- 0 7917 7721"/>
                  <a:gd name="T85" fmla="*/ T84 w 427"/>
                  <a:gd name="T86" fmla="+- 0 7977 7607"/>
                  <a:gd name="T87" fmla="*/ 7977 h 415"/>
                  <a:gd name="T88" fmla="+- 0 7917 7721"/>
                  <a:gd name="T89" fmla="*/ T88 w 427"/>
                  <a:gd name="T90" fmla="+- 0 7924 7607"/>
                  <a:gd name="T91" fmla="*/ 7924 h 415"/>
                  <a:gd name="T92" fmla="+- 0 7988 7721"/>
                  <a:gd name="T93" fmla="*/ T92 w 427"/>
                  <a:gd name="T94" fmla="+- 0 7978 7607"/>
                  <a:gd name="T95" fmla="*/ 7978 h 415"/>
                  <a:gd name="T96" fmla="+- 0 8115 7721"/>
                  <a:gd name="T97" fmla="*/ T96 w 427"/>
                  <a:gd name="T98" fmla="+- 0 7924 7607"/>
                  <a:gd name="T99" fmla="*/ 7924 h 415"/>
                  <a:gd name="T100" fmla="+- 0 7992 7721"/>
                  <a:gd name="T101" fmla="*/ T100 w 427"/>
                  <a:gd name="T102" fmla="+- 0 7931 7607"/>
                  <a:gd name="T103" fmla="*/ 7931 h 415"/>
                  <a:gd name="T104" fmla="+- 0 7991 7721"/>
                  <a:gd name="T105" fmla="*/ T104 w 427"/>
                  <a:gd name="T106" fmla="+- 0 7976 7607"/>
                  <a:gd name="T107" fmla="*/ 7976 h 415"/>
                  <a:gd name="T108" fmla="+- 0 8028 7721"/>
                  <a:gd name="T109" fmla="*/ T108 w 427"/>
                  <a:gd name="T110" fmla="+- 0 7924 7607"/>
                  <a:gd name="T111" fmla="*/ 7924 h 415"/>
                  <a:gd name="T112" fmla="+- 0 7873 7721"/>
                  <a:gd name="T113" fmla="*/ T112 w 427"/>
                  <a:gd name="T114" fmla="+- 0 7924 7607"/>
                  <a:gd name="T115" fmla="*/ 7924 h 415"/>
                  <a:gd name="T116" fmla="+- 0 8129 7721"/>
                  <a:gd name="T117" fmla="*/ T116 w 427"/>
                  <a:gd name="T118" fmla="+- 0 7896 7607"/>
                  <a:gd name="T119" fmla="*/ 7896 h 415"/>
                  <a:gd name="T120" fmla="+- 0 8021 7721"/>
                  <a:gd name="T121" fmla="*/ T120 w 427"/>
                  <a:gd name="T122" fmla="+- 0 7847 7607"/>
                  <a:gd name="T123" fmla="*/ 7847 h 415"/>
                  <a:gd name="T124" fmla="+- 0 8100 7721"/>
                  <a:gd name="T125" fmla="*/ T124 w 427"/>
                  <a:gd name="T126" fmla="+- 0 7896 7607"/>
                  <a:gd name="T127" fmla="*/ 7896 h 415"/>
                  <a:gd name="T128" fmla="+- 0 8051 7721"/>
                  <a:gd name="T129" fmla="*/ T128 w 427"/>
                  <a:gd name="T130" fmla="+- 0 7828 7607"/>
                  <a:gd name="T131" fmla="*/ 7828 h 415"/>
                  <a:gd name="T132" fmla="+- 0 8112 7721"/>
                  <a:gd name="T133" fmla="*/ T132 w 427"/>
                  <a:gd name="T134" fmla="+- 0 7864 7607"/>
                  <a:gd name="T135" fmla="*/ 7864 h 415"/>
                  <a:gd name="T136" fmla="+- 0 8145 7721"/>
                  <a:gd name="T137" fmla="*/ T136 w 427"/>
                  <a:gd name="T138" fmla="+- 0 7828 7607"/>
                  <a:gd name="T139" fmla="*/ 7828 h 415"/>
                  <a:gd name="T140" fmla="+- 0 7821 7721"/>
                  <a:gd name="T141" fmla="*/ T140 w 427"/>
                  <a:gd name="T142" fmla="+- 0 7863 7607"/>
                  <a:gd name="T143" fmla="*/ 7863 h 415"/>
                  <a:gd name="T144" fmla="+- 0 7859 7721"/>
                  <a:gd name="T145" fmla="*/ T144 w 427"/>
                  <a:gd name="T146" fmla="+- 0 7896 7607"/>
                  <a:gd name="T147" fmla="*/ 7896 h 415"/>
                  <a:gd name="T148" fmla="+- 0 7846 7721"/>
                  <a:gd name="T149" fmla="*/ T148 w 427"/>
                  <a:gd name="T150" fmla="+- 0 7828 7607"/>
                  <a:gd name="T151" fmla="*/ 7828 h 415"/>
                  <a:gd name="T152" fmla="+- 0 7945 7721"/>
                  <a:gd name="T153" fmla="*/ T152 w 427"/>
                  <a:gd name="T154" fmla="+- 0 7799 7607"/>
                  <a:gd name="T155" fmla="*/ 7799 h 415"/>
                  <a:gd name="T156" fmla="+- 0 7946 7721"/>
                  <a:gd name="T157" fmla="*/ T156 w 427"/>
                  <a:gd name="T158" fmla="+- 0 7728 7607"/>
                  <a:gd name="T159" fmla="*/ 7728 h 415"/>
                  <a:gd name="T160" fmla="+- 0 8023 7721"/>
                  <a:gd name="T161" fmla="*/ T160 w 427"/>
                  <a:gd name="T162" fmla="+- 0 7799 7607"/>
                  <a:gd name="T163" fmla="*/ 7799 h 415"/>
                  <a:gd name="T164" fmla="+- 0 8038 7721"/>
                  <a:gd name="T165" fmla="*/ T164 w 427"/>
                  <a:gd name="T166" fmla="+- 0 7728 7607"/>
                  <a:gd name="T167" fmla="*/ 7728 h 415"/>
                  <a:gd name="T168" fmla="+- 0 8116 7721"/>
                  <a:gd name="T169" fmla="*/ T168 w 427"/>
                  <a:gd name="T170" fmla="+- 0 7781 7607"/>
                  <a:gd name="T171" fmla="*/ 7781 h 415"/>
                  <a:gd name="T172" fmla="+- 0 7861 7721"/>
                  <a:gd name="T173" fmla="*/ T172 w 427"/>
                  <a:gd name="T174" fmla="+- 0 7726 7607"/>
                  <a:gd name="T175" fmla="*/ 7726 h 415"/>
                  <a:gd name="T176" fmla="+- 0 7820 7721"/>
                  <a:gd name="T177" fmla="*/ T176 w 427"/>
                  <a:gd name="T178" fmla="+- 0 7773 7607"/>
                  <a:gd name="T179" fmla="*/ 7773 h 415"/>
                  <a:gd name="T180" fmla="+- 0 7853 7721"/>
                  <a:gd name="T181" fmla="*/ T180 w 427"/>
                  <a:gd name="T182" fmla="+- 0 7753 7607"/>
                  <a:gd name="T183" fmla="*/ 7753 h 415"/>
                  <a:gd name="T184" fmla="+- 0 7860 7721"/>
                  <a:gd name="T185" fmla="*/ T184 w 427"/>
                  <a:gd name="T186" fmla="+- 0 7728 7607"/>
                  <a:gd name="T187" fmla="*/ 7728 h 415"/>
                  <a:gd name="T188" fmla="+- 0 7980 7721"/>
                  <a:gd name="T189" fmla="*/ T188 w 427"/>
                  <a:gd name="T190" fmla="+- 0 7642 7607"/>
                  <a:gd name="T191" fmla="*/ 7642 h 415"/>
                  <a:gd name="T192" fmla="+- 0 7847 7721"/>
                  <a:gd name="T193" fmla="*/ T192 w 427"/>
                  <a:gd name="T194" fmla="+- 0 7690 7607"/>
                  <a:gd name="T195" fmla="*/ 7690 h 415"/>
                  <a:gd name="T196" fmla="+- 0 7878 7721"/>
                  <a:gd name="T197" fmla="*/ T196 w 427"/>
                  <a:gd name="T198" fmla="+- 0 7700 7607"/>
                  <a:gd name="T199" fmla="*/ 7700 h 415"/>
                  <a:gd name="T200" fmla="+- 0 7917 7721"/>
                  <a:gd name="T201" fmla="*/ T200 w 427"/>
                  <a:gd name="T202" fmla="+- 0 7652 7607"/>
                  <a:gd name="T203" fmla="*/ 7652 h 415"/>
                  <a:gd name="T204" fmla="+- 0 7984 7721"/>
                  <a:gd name="T205" fmla="*/ T204 w 427"/>
                  <a:gd name="T206" fmla="+- 0 7646 7607"/>
                  <a:gd name="T207" fmla="*/ 7646 h 415"/>
                  <a:gd name="T208" fmla="+- 0 7946 7721"/>
                  <a:gd name="T209" fmla="*/ T208 w 427"/>
                  <a:gd name="T210" fmla="+- 0 7652 7607"/>
                  <a:gd name="T211" fmla="*/ 7652 h 415"/>
                  <a:gd name="T212" fmla="+- 0 8110 7721"/>
                  <a:gd name="T213" fmla="*/ T212 w 427"/>
                  <a:gd name="T214" fmla="+- 0 7700 7607"/>
                  <a:gd name="T215" fmla="*/ 7700 h 415"/>
                  <a:gd name="T216" fmla="+- 0 7946 7721"/>
                  <a:gd name="T217" fmla="*/ T216 w 427"/>
                  <a:gd name="T218" fmla="+- 0 7652 7607"/>
                  <a:gd name="T219" fmla="*/ 7652 h 415"/>
                  <a:gd name="T220" fmla="+- 0 7945 7721"/>
                  <a:gd name="T221" fmla="*/ T220 w 427"/>
                  <a:gd name="T222" fmla="+- 0 7700 7607"/>
                  <a:gd name="T223" fmla="*/ 7700 h 415"/>
                  <a:gd name="T224" fmla="+- 0 8007 7721"/>
                  <a:gd name="T225" fmla="*/ T224 w 427"/>
                  <a:gd name="T226" fmla="+- 0 7672 7607"/>
                  <a:gd name="T227" fmla="*/ 7672 h 415"/>
                  <a:gd name="T228" fmla="+- 0 8009 7721"/>
                  <a:gd name="T229" fmla="*/ T228 w 427"/>
                  <a:gd name="T230" fmla="+- 0 7649 7607"/>
                  <a:gd name="T231" fmla="*/ 7649 h 415"/>
                  <a:gd name="T232" fmla="+- 0 8110 7721"/>
                  <a:gd name="T233" fmla="*/ T232 w 427"/>
                  <a:gd name="T234" fmla="+- 0 7700 7607"/>
                  <a:gd name="T235" fmla="*/ 7700 h 415"/>
                  <a:gd name="T236" fmla="+- 0 7980 7721"/>
                  <a:gd name="T237" fmla="*/ T236 w 427"/>
                  <a:gd name="T238" fmla="+- 0 7642 7607"/>
                  <a:gd name="T239" fmla="*/ 7642 h 415"/>
                  <a:gd name="T240" fmla="+- 0 7980 7721"/>
                  <a:gd name="T241" fmla="*/ T240 w 427"/>
                  <a:gd name="T242" fmla="+- 0 7642 7607"/>
                  <a:gd name="T243" fmla="*/ 7642 h 4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427" h="415">
                    <a:moveTo>
                      <a:pt x="199" y="0"/>
                    </a:moveTo>
                    <a:lnTo>
                      <a:pt x="135" y="14"/>
                    </a:lnTo>
                    <a:lnTo>
                      <a:pt x="79" y="46"/>
                    </a:lnTo>
                    <a:lnTo>
                      <a:pt x="34" y="93"/>
                    </a:lnTo>
                    <a:lnTo>
                      <a:pt x="7" y="152"/>
                    </a:lnTo>
                    <a:lnTo>
                      <a:pt x="0" y="221"/>
                    </a:lnTo>
                    <a:lnTo>
                      <a:pt x="15" y="285"/>
                    </a:lnTo>
                    <a:lnTo>
                      <a:pt x="49" y="340"/>
                    </a:lnTo>
                    <a:lnTo>
                      <a:pt x="98" y="382"/>
                    </a:lnTo>
                    <a:lnTo>
                      <a:pt x="159" y="408"/>
                    </a:lnTo>
                    <a:lnTo>
                      <a:pt x="228" y="414"/>
                    </a:lnTo>
                    <a:lnTo>
                      <a:pt x="292" y="400"/>
                    </a:lnTo>
                    <a:lnTo>
                      <a:pt x="325" y="382"/>
                    </a:lnTo>
                    <a:lnTo>
                      <a:pt x="256" y="382"/>
                    </a:lnTo>
                    <a:lnTo>
                      <a:pt x="258" y="379"/>
                    </a:lnTo>
                    <a:lnTo>
                      <a:pt x="259" y="379"/>
                    </a:lnTo>
                    <a:lnTo>
                      <a:pt x="159" y="379"/>
                    </a:lnTo>
                    <a:lnTo>
                      <a:pt x="146" y="375"/>
                    </a:lnTo>
                    <a:lnTo>
                      <a:pt x="131" y="368"/>
                    </a:lnTo>
                    <a:lnTo>
                      <a:pt x="117" y="361"/>
                    </a:lnTo>
                    <a:lnTo>
                      <a:pt x="107" y="354"/>
                    </a:lnTo>
                    <a:lnTo>
                      <a:pt x="97" y="347"/>
                    </a:lnTo>
                    <a:lnTo>
                      <a:pt x="85" y="337"/>
                    </a:lnTo>
                    <a:lnTo>
                      <a:pt x="75" y="327"/>
                    </a:lnTo>
                    <a:lnTo>
                      <a:pt x="68" y="317"/>
                    </a:lnTo>
                    <a:lnTo>
                      <a:pt x="150" y="317"/>
                    </a:lnTo>
                    <a:lnTo>
                      <a:pt x="151" y="317"/>
                    </a:lnTo>
                    <a:lnTo>
                      <a:pt x="152" y="317"/>
                    </a:lnTo>
                    <a:lnTo>
                      <a:pt x="155" y="316"/>
                    </a:lnTo>
                    <a:lnTo>
                      <a:pt x="164" y="316"/>
                    </a:lnTo>
                    <a:lnTo>
                      <a:pt x="395" y="316"/>
                    </a:lnTo>
                    <a:lnTo>
                      <a:pt x="408" y="289"/>
                    </a:lnTo>
                    <a:lnTo>
                      <a:pt x="196" y="289"/>
                    </a:lnTo>
                    <a:lnTo>
                      <a:pt x="48" y="289"/>
                    </a:lnTo>
                    <a:lnTo>
                      <a:pt x="41" y="272"/>
                    </a:lnTo>
                    <a:lnTo>
                      <a:pt x="36" y="257"/>
                    </a:lnTo>
                    <a:lnTo>
                      <a:pt x="32" y="241"/>
                    </a:lnTo>
                    <a:lnTo>
                      <a:pt x="29" y="221"/>
                    </a:lnTo>
                    <a:lnTo>
                      <a:pt x="424" y="221"/>
                    </a:lnTo>
                    <a:lnTo>
                      <a:pt x="427" y="193"/>
                    </a:lnTo>
                    <a:lnTo>
                      <a:pt x="427" y="192"/>
                    </a:lnTo>
                    <a:lnTo>
                      <a:pt x="125" y="192"/>
                    </a:lnTo>
                    <a:lnTo>
                      <a:pt x="29" y="192"/>
                    </a:lnTo>
                    <a:lnTo>
                      <a:pt x="32" y="175"/>
                    </a:lnTo>
                    <a:lnTo>
                      <a:pt x="38" y="151"/>
                    </a:lnTo>
                    <a:lnTo>
                      <a:pt x="45" y="130"/>
                    </a:lnTo>
                    <a:lnTo>
                      <a:pt x="53" y="121"/>
                    </a:lnTo>
                    <a:lnTo>
                      <a:pt x="136" y="121"/>
                    </a:lnTo>
                    <a:lnTo>
                      <a:pt x="140" y="119"/>
                    </a:lnTo>
                    <a:lnTo>
                      <a:pt x="405" y="119"/>
                    </a:lnTo>
                    <a:lnTo>
                      <a:pt x="390" y="93"/>
                    </a:lnTo>
                    <a:lnTo>
                      <a:pt x="107" y="93"/>
                    </a:lnTo>
                    <a:lnTo>
                      <a:pt x="71" y="93"/>
                    </a:lnTo>
                    <a:lnTo>
                      <a:pt x="79" y="84"/>
                    </a:lnTo>
                    <a:lnTo>
                      <a:pt x="89" y="75"/>
                    </a:lnTo>
                    <a:lnTo>
                      <a:pt x="99" y="66"/>
                    </a:lnTo>
                    <a:lnTo>
                      <a:pt x="110" y="58"/>
                    </a:lnTo>
                    <a:lnTo>
                      <a:pt x="121" y="52"/>
                    </a:lnTo>
                    <a:lnTo>
                      <a:pt x="134" y="45"/>
                    </a:lnTo>
                    <a:lnTo>
                      <a:pt x="148" y="39"/>
                    </a:lnTo>
                    <a:lnTo>
                      <a:pt x="161" y="35"/>
                    </a:lnTo>
                    <a:lnTo>
                      <a:pt x="259" y="35"/>
                    </a:lnTo>
                    <a:lnTo>
                      <a:pt x="258" y="33"/>
                    </a:lnTo>
                    <a:lnTo>
                      <a:pt x="331" y="33"/>
                    </a:lnTo>
                    <a:lnTo>
                      <a:pt x="330" y="32"/>
                    </a:lnTo>
                    <a:lnTo>
                      <a:pt x="269" y="6"/>
                    </a:lnTo>
                    <a:lnTo>
                      <a:pt x="199" y="0"/>
                    </a:lnTo>
                    <a:close/>
                    <a:moveTo>
                      <a:pt x="394" y="317"/>
                    </a:moveTo>
                    <a:lnTo>
                      <a:pt x="359" y="317"/>
                    </a:lnTo>
                    <a:lnTo>
                      <a:pt x="352" y="327"/>
                    </a:lnTo>
                    <a:lnTo>
                      <a:pt x="340" y="338"/>
                    </a:lnTo>
                    <a:lnTo>
                      <a:pt x="327" y="349"/>
                    </a:lnTo>
                    <a:lnTo>
                      <a:pt x="316" y="357"/>
                    </a:lnTo>
                    <a:lnTo>
                      <a:pt x="304" y="364"/>
                    </a:lnTo>
                    <a:lnTo>
                      <a:pt x="288" y="372"/>
                    </a:lnTo>
                    <a:lnTo>
                      <a:pt x="271" y="378"/>
                    </a:lnTo>
                    <a:lnTo>
                      <a:pt x="256" y="382"/>
                    </a:lnTo>
                    <a:lnTo>
                      <a:pt x="325" y="382"/>
                    </a:lnTo>
                    <a:lnTo>
                      <a:pt x="349" y="368"/>
                    </a:lnTo>
                    <a:lnTo>
                      <a:pt x="393" y="321"/>
                    </a:lnTo>
                    <a:lnTo>
                      <a:pt x="394" y="317"/>
                    </a:lnTo>
                    <a:close/>
                    <a:moveTo>
                      <a:pt x="150" y="317"/>
                    </a:moveTo>
                    <a:lnTo>
                      <a:pt x="118" y="317"/>
                    </a:lnTo>
                    <a:lnTo>
                      <a:pt x="121" y="323"/>
                    </a:lnTo>
                    <a:lnTo>
                      <a:pt x="127" y="334"/>
                    </a:lnTo>
                    <a:lnTo>
                      <a:pt x="135" y="349"/>
                    </a:lnTo>
                    <a:lnTo>
                      <a:pt x="147" y="364"/>
                    </a:lnTo>
                    <a:lnTo>
                      <a:pt x="151" y="370"/>
                    </a:lnTo>
                    <a:lnTo>
                      <a:pt x="156" y="374"/>
                    </a:lnTo>
                    <a:lnTo>
                      <a:pt x="159" y="379"/>
                    </a:lnTo>
                    <a:lnTo>
                      <a:pt x="259" y="379"/>
                    </a:lnTo>
                    <a:lnTo>
                      <a:pt x="260" y="378"/>
                    </a:lnTo>
                    <a:lnTo>
                      <a:pt x="266" y="372"/>
                    </a:lnTo>
                    <a:lnTo>
                      <a:pt x="267" y="371"/>
                    </a:lnTo>
                    <a:lnTo>
                      <a:pt x="191" y="371"/>
                    </a:lnTo>
                    <a:lnTo>
                      <a:pt x="196" y="370"/>
                    </a:lnTo>
                    <a:lnTo>
                      <a:pt x="194" y="369"/>
                    </a:lnTo>
                    <a:lnTo>
                      <a:pt x="186" y="363"/>
                    </a:lnTo>
                    <a:lnTo>
                      <a:pt x="176" y="356"/>
                    </a:lnTo>
                    <a:lnTo>
                      <a:pt x="161" y="337"/>
                    </a:lnTo>
                    <a:lnTo>
                      <a:pt x="157" y="330"/>
                    </a:lnTo>
                    <a:lnTo>
                      <a:pt x="150" y="318"/>
                    </a:lnTo>
                    <a:lnTo>
                      <a:pt x="150" y="317"/>
                    </a:lnTo>
                    <a:close/>
                    <a:moveTo>
                      <a:pt x="196" y="370"/>
                    </a:moveTo>
                    <a:lnTo>
                      <a:pt x="191" y="371"/>
                    </a:lnTo>
                    <a:lnTo>
                      <a:pt x="196" y="370"/>
                    </a:lnTo>
                    <a:close/>
                    <a:moveTo>
                      <a:pt x="395" y="316"/>
                    </a:moveTo>
                    <a:lnTo>
                      <a:pt x="164" y="316"/>
                    </a:lnTo>
                    <a:lnTo>
                      <a:pt x="177" y="316"/>
                    </a:lnTo>
                    <a:lnTo>
                      <a:pt x="189" y="317"/>
                    </a:lnTo>
                    <a:lnTo>
                      <a:pt x="196" y="317"/>
                    </a:lnTo>
                    <a:lnTo>
                      <a:pt x="196" y="370"/>
                    </a:lnTo>
                    <a:lnTo>
                      <a:pt x="191" y="371"/>
                    </a:lnTo>
                    <a:lnTo>
                      <a:pt x="267" y="371"/>
                    </a:lnTo>
                    <a:lnTo>
                      <a:pt x="268" y="371"/>
                    </a:lnTo>
                    <a:lnTo>
                      <a:pt x="270" y="369"/>
                    </a:lnTo>
                    <a:lnTo>
                      <a:pt x="225" y="369"/>
                    </a:lnTo>
                    <a:lnTo>
                      <a:pt x="225" y="317"/>
                    </a:lnTo>
                    <a:lnTo>
                      <a:pt x="394" y="317"/>
                    </a:lnTo>
                    <a:lnTo>
                      <a:pt x="395" y="316"/>
                    </a:lnTo>
                    <a:close/>
                    <a:moveTo>
                      <a:pt x="394" y="317"/>
                    </a:moveTo>
                    <a:lnTo>
                      <a:pt x="225" y="317"/>
                    </a:lnTo>
                    <a:lnTo>
                      <a:pt x="273" y="317"/>
                    </a:lnTo>
                    <a:lnTo>
                      <a:pt x="271" y="324"/>
                    </a:lnTo>
                    <a:lnTo>
                      <a:pt x="257" y="341"/>
                    </a:lnTo>
                    <a:lnTo>
                      <a:pt x="245" y="354"/>
                    </a:lnTo>
                    <a:lnTo>
                      <a:pt x="235" y="362"/>
                    </a:lnTo>
                    <a:lnTo>
                      <a:pt x="225" y="369"/>
                    </a:lnTo>
                    <a:lnTo>
                      <a:pt x="270" y="369"/>
                    </a:lnTo>
                    <a:lnTo>
                      <a:pt x="270" y="368"/>
                    </a:lnTo>
                    <a:lnTo>
                      <a:pt x="285" y="351"/>
                    </a:lnTo>
                    <a:lnTo>
                      <a:pt x="293" y="340"/>
                    </a:lnTo>
                    <a:lnTo>
                      <a:pt x="299" y="330"/>
                    </a:lnTo>
                    <a:lnTo>
                      <a:pt x="307" y="317"/>
                    </a:lnTo>
                    <a:lnTo>
                      <a:pt x="394" y="317"/>
                    </a:lnTo>
                    <a:close/>
                    <a:moveTo>
                      <a:pt x="152" y="317"/>
                    </a:moveTo>
                    <a:lnTo>
                      <a:pt x="151" y="317"/>
                    </a:lnTo>
                    <a:lnTo>
                      <a:pt x="152" y="317"/>
                    </a:lnTo>
                    <a:close/>
                    <a:moveTo>
                      <a:pt x="225" y="221"/>
                    </a:moveTo>
                    <a:lnTo>
                      <a:pt x="125" y="221"/>
                    </a:lnTo>
                    <a:lnTo>
                      <a:pt x="196" y="221"/>
                    </a:lnTo>
                    <a:lnTo>
                      <a:pt x="196" y="289"/>
                    </a:lnTo>
                    <a:lnTo>
                      <a:pt x="408" y="289"/>
                    </a:lnTo>
                    <a:lnTo>
                      <a:pt x="224" y="289"/>
                    </a:lnTo>
                    <a:lnTo>
                      <a:pt x="225" y="221"/>
                    </a:lnTo>
                    <a:close/>
                    <a:moveTo>
                      <a:pt x="330" y="221"/>
                    </a:moveTo>
                    <a:lnTo>
                      <a:pt x="302" y="221"/>
                    </a:lnTo>
                    <a:lnTo>
                      <a:pt x="300" y="240"/>
                    </a:lnTo>
                    <a:lnTo>
                      <a:pt x="297" y="256"/>
                    </a:lnTo>
                    <a:lnTo>
                      <a:pt x="293" y="273"/>
                    </a:lnTo>
                    <a:lnTo>
                      <a:pt x="288" y="289"/>
                    </a:lnTo>
                    <a:lnTo>
                      <a:pt x="282" y="289"/>
                    </a:lnTo>
                    <a:lnTo>
                      <a:pt x="379" y="289"/>
                    </a:lnTo>
                    <a:lnTo>
                      <a:pt x="318" y="289"/>
                    </a:lnTo>
                    <a:lnTo>
                      <a:pt x="322" y="272"/>
                    </a:lnTo>
                    <a:lnTo>
                      <a:pt x="326" y="256"/>
                    </a:lnTo>
                    <a:lnTo>
                      <a:pt x="329" y="240"/>
                    </a:lnTo>
                    <a:lnTo>
                      <a:pt x="330" y="221"/>
                    </a:lnTo>
                    <a:close/>
                    <a:moveTo>
                      <a:pt x="424" y="221"/>
                    </a:moveTo>
                    <a:lnTo>
                      <a:pt x="330" y="221"/>
                    </a:lnTo>
                    <a:lnTo>
                      <a:pt x="398" y="221"/>
                    </a:lnTo>
                    <a:lnTo>
                      <a:pt x="396" y="241"/>
                    </a:lnTo>
                    <a:lnTo>
                      <a:pt x="391" y="257"/>
                    </a:lnTo>
                    <a:lnTo>
                      <a:pt x="385" y="273"/>
                    </a:lnTo>
                    <a:lnTo>
                      <a:pt x="379" y="289"/>
                    </a:lnTo>
                    <a:lnTo>
                      <a:pt x="408" y="289"/>
                    </a:lnTo>
                    <a:lnTo>
                      <a:pt x="420" y="262"/>
                    </a:lnTo>
                    <a:lnTo>
                      <a:pt x="424" y="221"/>
                    </a:lnTo>
                    <a:close/>
                    <a:moveTo>
                      <a:pt x="125" y="221"/>
                    </a:moveTo>
                    <a:lnTo>
                      <a:pt x="29" y="221"/>
                    </a:lnTo>
                    <a:lnTo>
                      <a:pt x="97" y="221"/>
                    </a:lnTo>
                    <a:lnTo>
                      <a:pt x="98" y="239"/>
                    </a:lnTo>
                    <a:lnTo>
                      <a:pt x="100" y="256"/>
                    </a:lnTo>
                    <a:lnTo>
                      <a:pt x="104" y="273"/>
                    </a:lnTo>
                    <a:lnTo>
                      <a:pt x="108" y="289"/>
                    </a:lnTo>
                    <a:lnTo>
                      <a:pt x="48" y="289"/>
                    </a:lnTo>
                    <a:lnTo>
                      <a:pt x="190" y="289"/>
                    </a:lnTo>
                    <a:lnTo>
                      <a:pt x="138" y="289"/>
                    </a:lnTo>
                    <a:lnTo>
                      <a:pt x="133" y="272"/>
                    </a:lnTo>
                    <a:lnTo>
                      <a:pt x="129" y="256"/>
                    </a:lnTo>
                    <a:lnTo>
                      <a:pt x="127" y="240"/>
                    </a:lnTo>
                    <a:lnTo>
                      <a:pt x="127" y="239"/>
                    </a:lnTo>
                    <a:lnTo>
                      <a:pt x="125" y="221"/>
                    </a:lnTo>
                    <a:close/>
                    <a:moveTo>
                      <a:pt x="407" y="121"/>
                    </a:moveTo>
                    <a:lnTo>
                      <a:pt x="184" y="121"/>
                    </a:lnTo>
                    <a:lnTo>
                      <a:pt x="196" y="121"/>
                    </a:lnTo>
                    <a:lnTo>
                      <a:pt x="196" y="192"/>
                    </a:lnTo>
                    <a:lnTo>
                      <a:pt x="224" y="192"/>
                    </a:lnTo>
                    <a:lnTo>
                      <a:pt x="225" y="121"/>
                    </a:lnTo>
                    <a:lnTo>
                      <a:pt x="407" y="121"/>
                    </a:lnTo>
                    <a:close/>
                    <a:moveTo>
                      <a:pt x="317" y="121"/>
                    </a:moveTo>
                    <a:lnTo>
                      <a:pt x="225" y="121"/>
                    </a:lnTo>
                    <a:lnTo>
                      <a:pt x="285" y="121"/>
                    </a:lnTo>
                    <a:lnTo>
                      <a:pt x="291" y="136"/>
                    </a:lnTo>
                    <a:lnTo>
                      <a:pt x="296" y="155"/>
                    </a:lnTo>
                    <a:lnTo>
                      <a:pt x="300" y="175"/>
                    </a:lnTo>
                    <a:lnTo>
                      <a:pt x="302" y="192"/>
                    </a:lnTo>
                    <a:lnTo>
                      <a:pt x="330" y="192"/>
                    </a:lnTo>
                    <a:lnTo>
                      <a:pt x="327" y="165"/>
                    </a:lnTo>
                    <a:lnTo>
                      <a:pt x="323" y="146"/>
                    </a:lnTo>
                    <a:lnTo>
                      <a:pt x="319" y="133"/>
                    </a:lnTo>
                    <a:lnTo>
                      <a:pt x="317" y="121"/>
                    </a:lnTo>
                    <a:close/>
                    <a:moveTo>
                      <a:pt x="407" y="121"/>
                    </a:moveTo>
                    <a:lnTo>
                      <a:pt x="376" y="121"/>
                    </a:lnTo>
                    <a:lnTo>
                      <a:pt x="384" y="136"/>
                    </a:lnTo>
                    <a:lnTo>
                      <a:pt x="390" y="154"/>
                    </a:lnTo>
                    <a:lnTo>
                      <a:pt x="395" y="174"/>
                    </a:lnTo>
                    <a:lnTo>
                      <a:pt x="398" y="192"/>
                    </a:lnTo>
                    <a:lnTo>
                      <a:pt x="427" y="192"/>
                    </a:lnTo>
                    <a:lnTo>
                      <a:pt x="412" y="130"/>
                    </a:lnTo>
                    <a:lnTo>
                      <a:pt x="407" y="121"/>
                    </a:lnTo>
                    <a:close/>
                    <a:moveTo>
                      <a:pt x="140" y="119"/>
                    </a:moveTo>
                    <a:lnTo>
                      <a:pt x="136" y="121"/>
                    </a:lnTo>
                    <a:lnTo>
                      <a:pt x="109" y="122"/>
                    </a:lnTo>
                    <a:lnTo>
                      <a:pt x="106" y="137"/>
                    </a:lnTo>
                    <a:lnTo>
                      <a:pt x="102" y="149"/>
                    </a:lnTo>
                    <a:lnTo>
                      <a:pt x="99" y="166"/>
                    </a:lnTo>
                    <a:lnTo>
                      <a:pt x="97" y="192"/>
                    </a:lnTo>
                    <a:lnTo>
                      <a:pt x="125" y="192"/>
                    </a:lnTo>
                    <a:lnTo>
                      <a:pt x="126" y="177"/>
                    </a:lnTo>
                    <a:lnTo>
                      <a:pt x="129" y="161"/>
                    </a:lnTo>
                    <a:lnTo>
                      <a:pt x="132" y="146"/>
                    </a:lnTo>
                    <a:lnTo>
                      <a:pt x="136" y="130"/>
                    </a:lnTo>
                    <a:lnTo>
                      <a:pt x="140" y="119"/>
                    </a:lnTo>
                    <a:close/>
                    <a:moveTo>
                      <a:pt x="405" y="119"/>
                    </a:moveTo>
                    <a:lnTo>
                      <a:pt x="140" y="119"/>
                    </a:lnTo>
                    <a:lnTo>
                      <a:pt x="139" y="121"/>
                    </a:lnTo>
                    <a:lnTo>
                      <a:pt x="172" y="121"/>
                    </a:lnTo>
                    <a:lnTo>
                      <a:pt x="184" y="121"/>
                    </a:lnTo>
                    <a:lnTo>
                      <a:pt x="407" y="121"/>
                    </a:lnTo>
                    <a:lnTo>
                      <a:pt x="405" y="119"/>
                    </a:lnTo>
                    <a:close/>
                    <a:moveTo>
                      <a:pt x="259" y="35"/>
                    </a:moveTo>
                    <a:lnTo>
                      <a:pt x="161" y="35"/>
                    </a:lnTo>
                    <a:lnTo>
                      <a:pt x="154" y="44"/>
                    </a:lnTo>
                    <a:lnTo>
                      <a:pt x="146" y="51"/>
                    </a:lnTo>
                    <a:lnTo>
                      <a:pt x="138" y="62"/>
                    </a:lnTo>
                    <a:lnTo>
                      <a:pt x="126" y="83"/>
                    </a:lnTo>
                    <a:lnTo>
                      <a:pt x="120" y="92"/>
                    </a:lnTo>
                    <a:lnTo>
                      <a:pt x="107" y="93"/>
                    </a:lnTo>
                    <a:lnTo>
                      <a:pt x="390" y="93"/>
                    </a:lnTo>
                    <a:lnTo>
                      <a:pt x="389" y="93"/>
                    </a:lnTo>
                    <a:lnTo>
                      <a:pt x="157" y="93"/>
                    </a:lnTo>
                    <a:lnTo>
                      <a:pt x="153" y="93"/>
                    </a:lnTo>
                    <a:lnTo>
                      <a:pt x="161" y="80"/>
                    </a:lnTo>
                    <a:lnTo>
                      <a:pt x="172" y="65"/>
                    </a:lnTo>
                    <a:lnTo>
                      <a:pt x="185" y="53"/>
                    </a:lnTo>
                    <a:lnTo>
                      <a:pt x="196" y="45"/>
                    </a:lnTo>
                    <a:lnTo>
                      <a:pt x="225" y="45"/>
                    </a:lnTo>
                    <a:lnTo>
                      <a:pt x="269" y="45"/>
                    </a:lnTo>
                    <a:lnTo>
                      <a:pt x="265" y="40"/>
                    </a:lnTo>
                    <a:lnTo>
                      <a:pt x="263" y="39"/>
                    </a:lnTo>
                    <a:lnTo>
                      <a:pt x="262" y="38"/>
                    </a:lnTo>
                    <a:lnTo>
                      <a:pt x="260" y="36"/>
                    </a:lnTo>
                    <a:lnTo>
                      <a:pt x="259" y="35"/>
                    </a:lnTo>
                    <a:close/>
                    <a:moveTo>
                      <a:pt x="225" y="45"/>
                    </a:moveTo>
                    <a:lnTo>
                      <a:pt x="196" y="45"/>
                    </a:lnTo>
                    <a:lnTo>
                      <a:pt x="196" y="92"/>
                    </a:lnTo>
                    <a:lnTo>
                      <a:pt x="196" y="93"/>
                    </a:lnTo>
                    <a:lnTo>
                      <a:pt x="157" y="93"/>
                    </a:lnTo>
                    <a:lnTo>
                      <a:pt x="389" y="93"/>
                    </a:lnTo>
                    <a:lnTo>
                      <a:pt x="224" y="93"/>
                    </a:lnTo>
                    <a:lnTo>
                      <a:pt x="225" y="45"/>
                    </a:lnTo>
                    <a:close/>
                    <a:moveTo>
                      <a:pt x="269" y="45"/>
                    </a:moveTo>
                    <a:lnTo>
                      <a:pt x="225" y="45"/>
                    </a:lnTo>
                    <a:lnTo>
                      <a:pt x="236" y="53"/>
                    </a:lnTo>
                    <a:lnTo>
                      <a:pt x="250" y="66"/>
                    </a:lnTo>
                    <a:lnTo>
                      <a:pt x="263" y="81"/>
                    </a:lnTo>
                    <a:lnTo>
                      <a:pt x="270" y="93"/>
                    </a:lnTo>
                    <a:lnTo>
                      <a:pt x="224" y="93"/>
                    </a:lnTo>
                    <a:lnTo>
                      <a:pt x="389" y="93"/>
                    </a:lnTo>
                    <a:lnTo>
                      <a:pt x="303" y="93"/>
                    </a:lnTo>
                    <a:lnTo>
                      <a:pt x="296" y="80"/>
                    </a:lnTo>
                    <a:lnTo>
                      <a:pt x="286" y="65"/>
                    </a:lnTo>
                    <a:lnTo>
                      <a:pt x="275" y="51"/>
                    </a:lnTo>
                    <a:lnTo>
                      <a:pt x="269" y="45"/>
                    </a:lnTo>
                    <a:close/>
                    <a:moveTo>
                      <a:pt x="331" y="33"/>
                    </a:moveTo>
                    <a:lnTo>
                      <a:pt x="258" y="33"/>
                    </a:lnTo>
                    <a:lnTo>
                      <a:pt x="288" y="42"/>
                    </a:lnTo>
                    <a:lnTo>
                      <a:pt x="316" y="58"/>
                    </a:lnTo>
                    <a:lnTo>
                      <a:pt x="340" y="76"/>
                    </a:lnTo>
                    <a:lnTo>
                      <a:pt x="356" y="93"/>
                    </a:lnTo>
                    <a:lnTo>
                      <a:pt x="303" y="93"/>
                    </a:lnTo>
                    <a:lnTo>
                      <a:pt x="389" y="93"/>
                    </a:lnTo>
                    <a:lnTo>
                      <a:pt x="378" y="75"/>
                    </a:lnTo>
                    <a:lnTo>
                      <a:pt x="331" y="33"/>
                    </a:lnTo>
                    <a:close/>
                    <a:moveTo>
                      <a:pt x="259" y="35"/>
                    </a:moveTo>
                    <a:lnTo>
                      <a:pt x="260" y="36"/>
                    </a:lnTo>
                    <a:lnTo>
                      <a:pt x="259" y="35"/>
                    </a:lnTo>
                    <a:close/>
                    <a:moveTo>
                      <a:pt x="259" y="35"/>
                    </a:moveTo>
                    <a:lnTo>
                      <a:pt x="260" y="36"/>
                    </a:lnTo>
                    <a:lnTo>
                      <a:pt x="259" y="35"/>
                    </a:lnTo>
                    <a:close/>
                    <a:moveTo>
                      <a:pt x="259" y="35"/>
                    </a:moveTo>
                    <a:lnTo>
                      <a:pt x="259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</p:grp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B385D7B9-3B63-4781-9080-C5FA63178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749" y="3622865"/>
              <a:ext cx="3784655" cy="709295"/>
            </a:xfrm>
            <a:custGeom>
              <a:avLst/>
              <a:gdLst>
                <a:gd name="T0" fmla="+- 0 8819 2830"/>
                <a:gd name="T1" fmla="*/ T0 w 6080"/>
                <a:gd name="T2" fmla="+- 0 9478 9478"/>
                <a:gd name="T3" fmla="*/ 9478 h 861"/>
                <a:gd name="T4" fmla="+- 0 2920 2830"/>
                <a:gd name="T5" fmla="*/ T4 w 6080"/>
                <a:gd name="T6" fmla="+- 0 9478 9478"/>
                <a:gd name="T7" fmla="*/ 9478 h 861"/>
                <a:gd name="T8" fmla="+- 0 2885 2830"/>
                <a:gd name="T9" fmla="*/ T8 w 6080"/>
                <a:gd name="T10" fmla="+- 0 9485 9478"/>
                <a:gd name="T11" fmla="*/ 9485 h 861"/>
                <a:gd name="T12" fmla="+- 0 2856 2830"/>
                <a:gd name="T13" fmla="*/ T12 w 6080"/>
                <a:gd name="T14" fmla="+- 0 9504 9478"/>
                <a:gd name="T15" fmla="*/ 9504 h 861"/>
                <a:gd name="T16" fmla="+- 0 2837 2830"/>
                <a:gd name="T17" fmla="*/ T16 w 6080"/>
                <a:gd name="T18" fmla="+- 0 9533 9478"/>
                <a:gd name="T19" fmla="*/ 9533 h 861"/>
                <a:gd name="T20" fmla="+- 0 2830 2830"/>
                <a:gd name="T21" fmla="*/ T20 w 6080"/>
                <a:gd name="T22" fmla="+- 0 9568 9478"/>
                <a:gd name="T23" fmla="*/ 9568 h 861"/>
                <a:gd name="T24" fmla="+- 0 2830 2830"/>
                <a:gd name="T25" fmla="*/ T24 w 6080"/>
                <a:gd name="T26" fmla="+- 0 10249 9478"/>
                <a:gd name="T27" fmla="*/ 10249 h 861"/>
                <a:gd name="T28" fmla="+- 0 2837 2830"/>
                <a:gd name="T29" fmla="*/ T28 w 6080"/>
                <a:gd name="T30" fmla="+- 0 10284 9478"/>
                <a:gd name="T31" fmla="*/ 10284 h 861"/>
                <a:gd name="T32" fmla="+- 0 2856 2830"/>
                <a:gd name="T33" fmla="*/ T32 w 6080"/>
                <a:gd name="T34" fmla="+- 0 10312 9478"/>
                <a:gd name="T35" fmla="*/ 10312 h 861"/>
                <a:gd name="T36" fmla="+- 0 2885 2830"/>
                <a:gd name="T37" fmla="*/ T36 w 6080"/>
                <a:gd name="T38" fmla="+- 0 10331 9478"/>
                <a:gd name="T39" fmla="*/ 10331 h 861"/>
                <a:gd name="T40" fmla="+- 0 2920 2830"/>
                <a:gd name="T41" fmla="*/ T40 w 6080"/>
                <a:gd name="T42" fmla="+- 0 10338 9478"/>
                <a:gd name="T43" fmla="*/ 10338 h 861"/>
                <a:gd name="T44" fmla="+- 0 8819 2830"/>
                <a:gd name="T45" fmla="*/ T44 w 6080"/>
                <a:gd name="T46" fmla="+- 0 10338 9478"/>
                <a:gd name="T47" fmla="*/ 10338 h 861"/>
                <a:gd name="T48" fmla="+- 0 8854 2830"/>
                <a:gd name="T49" fmla="*/ T48 w 6080"/>
                <a:gd name="T50" fmla="+- 0 10331 9478"/>
                <a:gd name="T51" fmla="*/ 10331 h 861"/>
                <a:gd name="T52" fmla="+- 0 8882 2830"/>
                <a:gd name="T53" fmla="*/ T52 w 6080"/>
                <a:gd name="T54" fmla="+- 0 10312 9478"/>
                <a:gd name="T55" fmla="*/ 10312 h 861"/>
                <a:gd name="T56" fmla="+- 0 8902 2830"/>
                <a:gd name="T57" fmla="*/ T56 w 6080"/>
                <a:gd name="T58" fmla="+- 0 10284 9478"/>
                <a:gd name="T59" fmla="*/ 10284 h 861"/>
                <a:gd name="T60" fmla="+- 0 8909 2830"/>
                <a:gd name="T61" fmla="*/ T60 w 6080"/>
                <a:gd name="T62" fmla="+- 0 10249 9478"/>
                <a:gd name="T63" fmla="*/ 10249 h 861"/>
                <a:gd name="T64" fmla="+- 0 8909 2830"/>
                <a:gd name="T65" fmla="*/ T64 w 6080"/>
                <a:gd name="T66" fmla="+- 0 9568 9478"/>
                <a:gd name="T67" fmla="*/ 9568 h 861"/>
                <a:gd name="T68" fmla="+- 0 8902 2830"/>
                <a:gd name="T69" fmla="*/ T68 w 6080"/>
                <a:gd name="T70" fmla="+- 0 9533 9478"/>
                <a:gd name="T71" fmla="*/ 9533 h 861"/>
                <a:gd name="T72" fmla="+- 0 8882 2830"/>
                <a:gd name="T73" fmla="*/ T72 w 6080"/>
                <a:gd name="T74" fmla="+- 0 9504 9478"/>
                <a:gd name="T75" fmla="*/ 9504 h 861"/>
                <a:gd name="T76" fmla="+- 0 8854 2830"/>
                <a:gd name="T77" fmla="*/ T76 w 6080"/>
                <a:gd name="T78" fmla="+- 0 9485 9478"/>
                <a:gd name="T79" fmla="*/ 9485 h 861"/>
                <a:gd name="T80" fmla="+- 0 8819 2830"/>
                <a:gd name="T81" fmla="*/ T80 w 6080"/>
                <a:gd name="T82" fmla="+- 0 9478 9478"/>
                <a:gd name="T83" fmla="*/ 9478 h 8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080" h="861">
                  <a:moveTo>
                    <a:pt x="5989" y="0"/>
                  </a:moveTo>
                  <a:lnTo>
                    <a:pt x="90" y="0"/>
                  </a:lnTo>
                  <a:lnTo>
                    <a:pt x="55" y="7"/>
                  </a:lnTo>
                  <a:lnTo>
                    <a:pt x="26" y="26"/>
                  </a:lnTo>
                  <a:lnTo>
                    <a:pt x="7" y="55"/>
                  </a:lnTo>
                  <a:lnTo>
                    <a:pt x="0" y="90"/>
                  </a:lnTo>
                  <a:lnTo>
                    <a:pt x="0" y="771"/>
                  </a:lnTo>
                  <a:lnTo>
                    <a:pt x="7" y="806"/>
                  </a:lnTo>
                  <a:lnTo>
                    <a:pt x="26" y="834"/>
                  </a:lnTo>
                  <a:lnTo>
                    <a:pt x="55" y="853"/>
                  </a:lnTo>
                  <a:lnTo>
                    <a:pt x="90" y="860"/>
                  </a:lnTo>
                  <a:lnTo>
                    <a:pt x="5989" y="860"/>
                  </a:lnTo>
                  <a:lnTo>
                    <a:pt x="6024" y="853"/>
                  </a:lnTo>
                  <a:lnTo>
                    <a:pt x="6052" y="834"/>
                  </a:lnTo>
                  <a:lnTo>
                    <a:pt x="6072" y="806"/>
                  </a:lnTo>
                  <a:lnTo>
                    <a:pt x="6079" y="771"/>
                  </a:lnTo>
                  <a:lnTo>
                    <a:pt x="6079" y="90"/>
                  </a:lnTo>
                  <a:lnTo>
                    <a:pt x="6072" y="55"/>
                  </a:lnTo>
                  <a:lnTo>
                    <a:pt x="6052" y="26"/>
                  </a:lnTo>
                  <a:lnTo>
                    <a:pt x="6024" y="7"/>
                  </a:lnTo>
                  <a:lnTo>
                    <a:pt x="5989" y="0"/>
                  </a:ln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t-BR" sz="13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Santos: Av. Conselheiro </a:t>
              </a:r>
              <a:r>
                <a:rPr lang="pt-BR" sz="13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Nébias</a:t>
              </a:r>
              <a:r>
                <a:rPr lang="pt-BR" sz="13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Nº 532 - 7º Andar</a:t>
              </a:r>
              <a:endParaRPr lang="pt-BR" sz="1300" dirty="0">
                <a:solidFill>
                  <a:srgbClr val="2828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Telefone: </a:t>
              </a:r>
              <a:r>
                <a:rPr lang="pt-BR" sz="13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(13) 2104 - 4777</a:t>
              </a:r>
              <a:endPara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t-BR" sz="13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pt-BR" sz="1300" dirty="0">
                <a:solidFill>
                  <a:srgbClr val="2828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B5A11B8D-1633-484A-9FC8-743DED72F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4691" y="3622865"/>
              <a:ext cx="3784655" cy="709295"/>
            </a:xfrm>
            <a:custGeom>
              <a:avLst/>
              <a:gdLst>
                <a:gd name="T0" fmla="+- 0 8819 2830"/>
                <a:gd name="T1" fmla="*/ T0 w 6080"/>
                <a:gd name="T2" fmla="+- 0 9478 9478"/>
                <a:gd name="T3" fmla="*/ 9478 h 861"/>
                <a:gd name="T4" fmla="+- 0 2920 2830"/>
                <a:gd name="T5" fmla="*/ T4 w 6080"/>
                <a:gd name="T6" fmla="+- 0 9478 9478"/>
                <a:gd name="T7" fmla="*/ 9478 h 861"/>
                <a:gd name="T8" fmla="+- 0 2885 2830"/>
                <a:gd name="T9" fmla="*/ T8 w 6080"/>
                <a:gd name="T10" fmla="+- 0 9485 9478"/>
                <a:gd name="T11" fmla="*/ 9485 h 861"/>
                <a:gd name="T12" fmla="+- 0 2856 2830"/>
                <a:gd name="T13" fmla="*/ T12 w 6080"/>
                <a:gd name="T14" fmla="+- 0 9504 9478"/>
                <a:gd name="T15" fmla="*/ 9504 h 861"/>
                <a:gd name="T16" fmla="+- 0 2837 2830"/>
                <a:gd name="T17" fmla="*/ T16 w 6080"/>
                <a:gd name="T18" fmla="+- 0 9533 9478"/>
                <a:gd name="T19" fmla="*/ 9533 h 861"/>
                <a:gd name="T20" fmla="+- 0 2830 2830"/>
                <a:gd name="T21" fmla="*/ T20 w 6080"/>
                <a:gd name="T22" fmla="+- 0 9568 9478"/>
                <a:gd name="T23" fmla="*/ 9568 h 861"/>
                <a:gd name="T24" fmla="+- 0 2830 2830"/>
                <a:gd name="T25" fmla="*/ T24 w 6080"/>
                <a:gd name="T26" fmla="+- 0 10249 9478"/>
                <a:gd name="T27" fmla="*/ 10249 h 861"/>
                <a:gd name="T28" fmla="+- 0 2837 2830"/>
                <a:gd name="T29" fmla="*/ T28 w 6080"/>
                <a:gd name="T30" fmla="+- 0 10284 9478"/>
                <a:gd name="T31" fmla="*/ 10284 h 861"/>
                <a:gd name="T32" fmla="+- 0 2856 2830"/>
                <a:gd name="T33" fmla="*/ T32 w 6080"/>
                <a:gd name="T34" fmla="+- 0 10312 9478"/>
                <a:gd name="T35" fmla="*/ 10312 h 861"/>
                <a:gd name="T36" fmla="+- 0 2885 2830"/>
                <a:gd name="T37" fmla="*/ T36 w 6080"/>
                <a:gd name="T38" fmla="+- 0 10331 9478"/>
                <a:gd name="T39" fmla="*/ 10331 h 861"/>
                <a:gd name="T40" fmla="+- 0 2920 2830"/>
                <a:gd name="T41" fmla="*/ T40 w 6080"/>
                <a:gd name="T42" fmla="+- 0 10338 9478"/>
                <a:gd name="T43" fmla="*/ 10338 h 861"/>
                <a:gd name="T44" fmla="+- 0 8819 2830"/>
                <a:gd name="T45" fmla="*/ T44 w 6080"/>
                <a:gd name="T46" fmla="+- 0 10338 9478"/>
                <a:gd name="T47" fmla="*/ 10338 h 861"/>
                <a:gd name="T48" fmla="+- 0 8854 2830"/>
                <a:gd name="T49" fmla="*/ T48 w 6080"/>
                <a:gd name="T50" fmla="+- 0 10331 9478"/>
                <a:gd name="T51" fmla="*/ 10331 h 861"/>
                <a:gd name="T52" fmla="+- 0 8882 2830"/>
                <a:gd name="T53" fmla="*/ T52 w 6080"/>
                <a:gd name="T54" fmla="+- 0 10312 9478"/>
                <a:gd name="T55" fmla="*/ 10312 h 861"/>
                <a:gd name="T56" fmla="+- 0 8902 2830"/>
                <a:gd name="T57" fmla="*/ T56 w 6080"/>
                <a:gd name="T58" fmla="+- 0 10284 9478"/>
                <a:gd name="T59" fmla="*/ 10284 h 861"/>
                <a:gd name="T60" fmla="+- 0 8909 2830"/>
                <a:gd name="T61" fmla="*/ T60 w 6080"/>
                <a:gd name="T62" fmla="+- 0 10249 9478"/>
                <a:gd name="T63" fmla="*/ 10249 h 861"/>
                <a:gd name="T64" fmla="+- 0 8909 2830"/>
                <a:gd name="T65" fmla="*/ T64 w 6080"/>
                <a:gd name="T66" fmla="+- 0 9568 9478"/>
                <a:gd name="T67" fmla="*/ 9568 h 861"/>
                <a:gd name="T68" fmla="+- 0 8902 2830"/>
                <a:gd name="T69" fmla="*/ T68 w 6080"/>
                <a:gd name="T70" fmla="+- 0 9533 9478"/>
                <a:gd name="T71" fmla="*/ 9533 h 861"/>
                <a:gd name="T72" fmla="+- 0 8882 2830"/>
                <a:gd name="T73" fmla="*/ T72 w 6080"/>
                <a:gd name="T74" fmla="+- 0 9504 9478"/>
                <a:gd name="T75" fmla="*/ 9504 h 861"/>
                <a:gd name="T76" fmla="+- 0 8854 2830"/>
                <a:gd name="T77" fmla="*/ T76 w 6080"/>
                <a:gd name="T78" fmla="+- 0 9485 9478"/>
                <a:gd name="T79" fmla="*/ 9485 h 861"/>
                <a:gd name="T80" fmla="+- 0 8819 2830"/>
                <a:gd name="T81" fmla="*/ T80 w 6080"/>
                <a:gd name="T82" fmla="+- 0 9478 9478"/>
                <a:gd name="T83" fmla="*/ 9478 h 8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080" h="861">
                  <a:moveTo>
                    <a:pt x="5989" y="0"/>
                  </a:moveTo>
                  <a:lnTo>
                    <a:pt x="90" y="0"/>
                  </a:lnTo>
                  <a:lnTo>
                    <a:pt x="55" y="7"/>
                  </a:lnTo>
                  <a:lnTo>
                    <a:pt x="26" y="26"/>
                  </a:lnTo>
                  <a:lnTo>
                    <a:pt x="7" y="55"/>
                  </a:lnTo>
                  <a:lnTo>
                    <a:pt x="0" y="90"/>
                  </a:lnTo>
                  <a:lnTo>
                    <a:pt x="0" y="771"/>
                  </a:lnTo>
                  <a:lnTo>
                    <a:pt x="7" y="806"/>
                  </a:lnTo>
                  <a:lnTo>
                    <a:pt x="26" y="834"/>
                  </a:lnTo>
                  <a:lnTo>
                    <a:pt x="55" y="853"/>
                  </a:lnTo>
                  <a:lnTo>
                    <a:pt x="90" y="860"/>
                  </a:lnTo>
                  <a:lnTo>
                    <a:pt x="5989" y="860"/>
                  </a:lnTo>
                  <a:lnTo>
                    <a:pt x="6024" y="853"/>
                  </a:lnTo>
                  <a:lnTo>
                    <a:pt x="6052" y="834"/>
                  </a:lnTo>
                  <a:lnTo>
                    <a:pt x="6072" y="806"/>
                  </a:lnTo>
                  <a:lnTo>
                    <a:pt x="6079" y="771"/>
                  </a:lnTo>
                  <a:lnTo>
                    <a:pt x="6079" y="90"/>
                  </a:lnTo>
                  <a:lnTo>
                    <a:pt x="6072" y="55"/>
                  </a:lnTo>
                  <a:lnTo>
                    <a:pt x="6052" y="26"/>
                  </a:lnTo>
                  <a:lnTo>
                    <a:pt x="6024" y="7"/>
                  </a:lnTo>
                  <a:lnTo>
                    <a:pt x="5989" y="0"/>
                  </a:ln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t-BR" sz="13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São Paulo: Rua Pedro de Toledo Nº130 – 11º Andar</a:t>
              </a:r>
              <a:endParaRPr lang="pt-BR" sz="1300" dirty="0">
                <a:solidFill>
                  <a:srgbClr val="2828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t-BR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Telefone: </a:t>
              </a:r>
              <a:r>
                <a:rPr lang="pt-BR" sz="13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(11) 2678 - 7000</a:t>
              </a:r>
              <a:endParaRPr lang="pt-BR" sz="1300" dirty="0">
                <a:solidFill>
                  <a:srgbClr val="2828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20752DA6-54A0-477E-B272-D18DD5D0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730" y="0"/>
            <a:ext cx="6928253" cy="1416088"/>
          </a:xfrm>
        </p:spPr>
        <p:txBody>
          <a:bodyPr anchor="b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597025" algn="l"/>
              </a:tabLst>
            </a:pPr>
            <a:r>
              <a:rPr lang="pt-BR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VAMOS COMEÇAR?</a:t>
            </a:r>
            <a:endParaRPr lang="pt-BR" sz="3600" dirty="0">
              <a:solidFill>
                <a:srgbClr val="28282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3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A880BCC-FF02-4F07-8765-5C962A0B6E71}"/>
              </a:ext>
            </a:extLst>
          </p:cNvPr>
          <p:cNvSpPr txBox="1"/>
          <p:nvPr/>
        </p:nvSpPr>
        <p:spPr>
          <a:xfrm>
            <a:off x="695001" y="643811"/>
            <a:ext cx="62376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3000" b="0" i="0" dirty="0">
                <a:solidFill>
                  <a:srgbClr val="333333"/>
                </a:solidFill>
                <a:effectLst/>
                <a:latin typeface="Merriweather" panose="020B0604020202020204" pitchFamily="2" charset="0"/>
              </a:rPr>
              <a:t>1) Problema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7" y="852487"/>
            <a:ext cx="59531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841A1E0-9542-4549-BCB0-B10815B6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257" y="3165749"/>
            <a:ext cx="2360005" cy="620486"/>
          </a:xfrm>
        </p:spPr>
        <p:txBody>
          <a:bodyPr anchor="b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597025" algn="l"/>
              </a:tabLst>
            </a:pPr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RETENÇÃO</a:t>
            </a:r>
            <a:endParaRPr lang="pt-BR" sz="3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737C860-AFCC-4F0A-A55E-883F1429DDAF}"/>
              </a:ext>
            </a:extLst>
          </p:cNvPr>
          <p:cNvSpPr txBox="1">
            <a:spLocks/>
          </p:cNvSpPr>
          <p:nvPr/>
        </p:nvSpPr>
        <p:spPr>
          <a:xfrm>
            <a:off x="8392395" y="2447517"/>
            <a:ext cx="2360005" cy="62048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pt-PT" sz="5400" b="0" kern="1200" spc="-50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597025" algn="l"/>
              </a:tabLst>
            </a:pPr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TALENTOS</a:t>
            </a:r>
            <a:endParaRPr lang="pt-BR" sz="3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1F39345-8A4C-4917-975D-0ACA04F072FA}"/>
              </a:ext>
            </a:extLst>
          </p:cNvPr>
          <p:cNvSpPr txBox="1">
            <a:spLocks/>
          </p:cNvSpPr>
          <p:nvPr/>
        </p:nvSpPr>
        <p:spPr>
          <a:xfrm>
            <a:off x="8299090" y="4073486"/>
            <a:ext cx="3373931" cy="62048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pt-PT" sz="5400" b="0" kern="1200" spc="-50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597025" algn="l"/>
              </a:tabLst>
            </a:pPr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CONHECIMENTO</a:t>
            </a:r>
            <a:endParaRPr lang="pt-BR" sz="3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B21B9F4-D261-4CE2-AADB-8582E2F63C27}"/>
              </a:ext>
            </a:extLst>
          </p:cNvPr>
          <p:cNvCxnSpPr/>
          <p:nvPr/>
        </p:nvCxnSpPr>
        <p:spPr>
          <a:xfrm flipV="1">
            <a:off x="7418260" y="2757760"/>
            <a:ext cx="1184988" cy="74122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5C1623C6-6C4E-417F-89AC-EC05ABA84F53}"/>
              </a:ext>
            </a:extLst>
          </p:cNvPr>
          <p:cNvCxnSpPr>
            <a:cxnSpLocks/>
          </p:cNvCxnSpPr>
          <p:nvPr/>
        </p:nvCxnSpPr>
        <p:spPr>
          <a:xfrm>
            <a:off x="7418260" y="3498984"/>
            <a:ext cx="1184988" cy="88474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m 32">
            <a:extLst>
              <a:ext uri="{FF2B5EF4-FFF2-40B4-BE49-F238E27FC236}">
                <a16:creationId xmlns:a16="http://schemas.microsoft.com/office/drawing/2014/main" id="{C7BCF751-736F-4A99-BFD6-9E8E82E71B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2" y="1837803"/>
            <a:ext cx="4817256" cy="3211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A880BCC-FF02-4F07-8765-5C962A0B6E71}"/>
              </a:ext>
            </a:extLst>
          </p:cNvPr>
          <p:cNvSpPr txBox="1"/>
          <p:nvPr/>
        </p:nvSpPr>
        <p:spPr>
          <a:xfrm>
            <a:off x="695001" y="643811"/>
            <a:ext cx="55751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333333"/>
                </a:solidFill>
                <a:latin typeface="Merriweather" panose="00000500000000000000" pitchFamily="2" charset="0"/>
              </a:rPr>
              <a:t>2) Solução</a:t>
            </a:r>
          </a:p>
        </p:txBody>
      </p:sp>
    </p:spTree>
    <p:extLst>
      <p:ext uri="{BB962C8B-B14F-4D97-AF65-F5344CB8AC3E}">
        <p14:creationId xmlns:p14="http://schemas.microsoft.com/office/powerpoint/2010/main" val="22797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6B52B61-91A7-4137-989F-147DC760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70" y="1286818"/>
            <a:ext cx="4509017" cy="620486"/>
          </a:xfrm>
        </p:spPr>
        <p:txBody>
          <a:bodyPr anchor="b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597025" algn="l"/>
              </a:tabLst>
            </a:pPr>
            <a:r>
              <a:rPr lang="pt-BR" sz="3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TREINAMENTOS</a:t>
            </a:r>
            <a:endParaRPr lang="pt-BR" sz="3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219230C-E7C1-430C-9427-DED81608F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" t="6207" r="54010" b="3967"/>
          <a:stretch/>
        </p:blipFill>
        <p:spPr>
          <a:xfrm>
            <a:off x="1328746" y="5074001"/>
            <a:ext cx="2304661" cy="1138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3CC6AEF5-19E9-4EB5-9853-F59A352F5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5" t="1457" r="1863" b="2325"/>
          <a:stretch/>
        </p:blipFill>
        <p:spPr>
          <a:xfrm>
            <a:off x="4859486" y="2733212"/>
            <a:ext cx="2369977" cy="1158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E7E866ED-602B-4581-ABDA-B7A27E93FA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" t="11768" r="2230" b="54785"/>
          <a:stretch/>
        </p:blipFill>
        <p:spPr>
          <a:xfrm>
            <a:off x="1398538" y="2781276"/>
            <a:ext cx="2239348" cy="1128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A71FE838-3A69-4553-A222-AD0D6935C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48" t="5777" r="1474" b="5132"/>
          <a:stretch/>
        </p:blipFill>
        <p:spPr>
          <a:xfrm>
            <a:off x="4859486" y="5074001"/>
            <a:ext cx="2239347" cy="1129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b="10531"/>
          <a:stretch/>
        </p:blipFill>
        <p:spPr>
          <a:xfrm>
            <a:off x="8686320" y="3827192"/>
            <a:ext cx="2239348" cy="1126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84" y="4320521"/>
            <a:ext cx="2659987" cy="6043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4" y="1938925"/>
            <a:ext cx="2899256" cy="6587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62" y="1907304"/>
            <a:ext cx="2906826" cy="6604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20" y="4320521"/>
            <a:ext cx="2788973" cy="6336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063" y="3027871"/>
            <a:ext cx="2709862" cy="615681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880BCC-FF02-4F07-8765-5C962A0B6E71}"/>
              </a:ext>
            </a:extLst>
          </p:cNvPr>
          <p:cNvSpPr txBox="1"/>
          <p:nvPr/>
        </p:nvSpPr>
        <p:spPr>
          <a:xfrm>
            <a:off x="695001" y="643811"/>
            <a:ext cx="70637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333333"/>
                </a:solidFill>
                <a:latin typeface="Merriweather" panose="00000500000000000000" pitchFamily="2" charset="0"/>
              </a:rPr>
              <a:t>3 ) Modelo de Negócios</a:t>
            </a:r>
          </a:p>
        </p:txBody>
      </p:sp>
    </p:spTree>
    <p:extLst>
      <p:ext uri="{BB962C8B-B14F-4D97-AF65-F5344CB8AC3E}">
        <p14:creationId xmlns:p14="http://schemas.microsoft.com/office/powerpoint/2010/main" val="9166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5A880BCC-FF02-4F07-8765-5C962A0B6E71}"/>
              </a:ext>
            </a:extLst>
          </p:cNvPr>
          <p:cNvSpPr txBox="1"/>
          <p:nvPr/>
        </p:nvSpPr>
        <p:spPr>
          <a:xfrm>
            <a:off x="695001" y="643811"/>
            <a:ext cx="85889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333333"/>
                </a:solidFill>
                <a:latin typeface="Merriweather" panose="00000500000000000000" pitchFamily="2" charset="0"/>
              </a:rPr>
              <a:t>4) Magia/tecnologia subjacente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57" y="895256"/>
            <a:ext cx="2390436" cy="206916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89" y="737955"/>
            <a:ext cx="2434148" cy="21069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08" y="640395"/>
            <a:ext cx="2731056" cy="236400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17" y="2678564"/>
            <a:ext cx="2418157" cy="20931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80" y="2525823"/>
            <a:ext cx="2771069" cy="239863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13" y="2529864"/>
            <a:ext cx="2576246" cy="222999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18" y="4351053"/>
            <a:ext cx="2488636" cy="21541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36" y="4249499"/>
            <a:ext cx="2579615" cy="223291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80"/>
          <a:stretch/>
        </p:blipFill>
        <p:spPr>
          <a:xfrm>
            <a:off x="7667151" y="4041356"/>
            <a:ext cx="1297889" cy="264216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2" b="1796"/>
          <a:stretch/>
        </p:blipFill>
        <p:spPr>
          <a:xfrm>
            <a:off x="8799136" y="4315391"/>
            <a:ext cx="1207121" cy="220252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226330" y="2291181"/>
            <a:ext cx="2320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0000"/>
                </a:solidFill>
              </a:rPr>
              <a:t>Programação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030433" y="2291181"/>
            <a:ext cx="20672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0000"/>
                </a:solidFill>
              </a:rPr>
              <a:t>Audiovisual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7959968" y="2273251"/>
            <a:ext cx="1773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0000"/>
                </a:solidFill>
              </a:rPr>
              <a:t>Eletrônica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2184055" y="4110665"/>
            <a:ext cx="2035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0000"/>
                </a:solidFill>
              </a:rPr>
              <a:t>Informática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269376" y="4146581"/>
            <a:ext cx="1284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0000"/>
                </a:solidFill>
              </a:rPr>
              <a:t>Gestão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7864841" y="4109490"/>
            <a:ext cx="1963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0000"/>
                </a:solidFill>
              </a:rPr>
              <a:t>Construção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052649" y="5881358"/>
            <a:ext cx="2395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0000"/>
                </a:solidFill>
              </a:rPr>
              <a:t>Infraestrutura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988193" y="5914738"/>
            <a:ext cx="2109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0000"/>
                </a:solidFill>
              </a:rPr>
              <a:t>Condomínio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8245050" y="5903214"/>
            <a:ext cx="1203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0000"/>
                </a:solidFill>
              </a:rPr>
              <a:t>Porto</a:t>
            </a:r>
          </a:p>
        </p:txBody>
      </p:sp>
    </p:spTree>
    <p:extLst>
      <p:ext uri="{BB962C8B-B14F-4D97-AF65-F5344CB8AC3E}">
        <p14:creationId xmlns:p14="http://schemas.microsoft.com/office/powerpoint/2010/main" val="12462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6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A880BCC-FF02-4F07-8765-5C962A0B6E71}"/>
              </a:ext>
            </a:extLst>
          </p:cNvPr>
          <p:cNvSpPr txBox="1"/>
          <p:nvPr/>
        </p:nvSpPr>
        <p:spPr>
          <a:xfrm>
            <a:off x="695001" y="643811"/>
            <a:ext cx="69934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333333"/>
                </a:solidFill>
                <a:latin typeface="Merriweather" panose="00000500000000000000" pitchFamily="2" charset="0"/>
              </a:rPr>
              <a:t>5) Marketing </a:t>
            </a:r>
            <a:r>
              <a:rPr lang="pt-BR" sz="3000" dirty="0" err="1">
                <a:solidFill>
                  <a:srgbClr val="333333"/>
                </a:solidFill>
                <a:latin typeface="Merriweather" panose="00000500000000000000" pitchFamily="2" charset="0"/>
              </a:rPr>
              <a:t>and</a:t>
            </a:r>
            <a:r>
              <a:rPr lang="pt-BR" sz="3000" dirty="0">
                <a:solidFill>
                  <a:srgbClr val="333333"/>
                </a:solidFill>
                <a:latin typeface="Merriweather" panose="00000500000000000000" pitchFamily="2" charset="0"/>
              </a:rPr>
              <a:t> </a:t>
            </a:r>
            <a:r>
              <a:rPr lang="pt-BR" sz="3000" dirty="0" err="1">
                <a:solidFill>
                  <a:srgbClr val="333333"/>
                </a:solidFill>
                <a:latin typeface="Merriweather" panose="00000500000000000000" pitchFamily="2" charset="0"/>
              </a:rPr>
              <a:t>sales</a:t>
            </a:r>
            <a:endParaRPr lang="pt-BR" sz="3000" dirty="0">
              <a:solidFill>
                <a:srgbClr val="333333"/>
              </a:solidFill>
              <a:latin typeface="Merriweather" panose="00000500000000000000" pitchFamily="2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B40F9E60-8453-5B34-7B5E-DD74D6F6C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69" y="1988615"/>
            <a:ext cx="2393960" cy="330728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D8A5F3C-35A2-4C8C-7CF3-524BB7550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53" y="2096762"/>
            <a:ext cx="2175590" cy="31153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C8133F9-5699-356B-219F-F219F0AF8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9" y="1963741"/>
            <a:ext cx="2411963" cy="33321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512" y="2082441"/>
            <a:ext cx="2302691" cy="31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A880BCC-FF02-4F07-8765-5C962A0B6E71}"/>
              </a:ext>
            </a:extLst>
          </p:cNvPr>
          <p:cNvSpPr txBox="1"/>
          <p:nvPr/>
        </p:nvSpPr>
        <p:spPr>
          <a:xfrm>
            <a:off x="695001" y="643811"/>
            <a:ext cx="55845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333333"/>
                </a:solidFill>
                <a:latin typeface="Merriweather" panose="00000500000000000000" pitchFamily="2" charset="0"/>
              </a:rPr>
              <a:t>6) </a:t>
            </a:r>
            <a:r>
              <a:rPr lang="pt-BR" sz="3000" dirty="0" err="1">
                <a:solidFill>
                  <a:srgbClr val="333333"/>
                </a:solidFill>
                <a:latin typeface="Merriweather" panose="00000500000000000000" pitchFamily="2" charset="0"/>
              </a:rPr>
              <a:t>Competition</a:t>
            </a:r>
            <a:endParaRPr lang="pt-BR" sz="3000" dirty="0">
              <a:solidFill>
                <a:srgbClr val="333333"/>
              </a:solidFill>
              <a:latin typeface="Merriweather" panose="00000500000000000000" pitchFamily="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98" y="747469"/>
            <a:ext cx="6462904" cy="559429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02" y="1382130"/>
            <a:ext cx="5578870" cy="482907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8" y="1493468"/>
            <a:ext cx="5450245" cy="47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A880BCC-FF02-4F07-8765-5C962A0B6E71}"/>
              </a:ext>
            </a:extLst>
          </p:cNvPr>
          <p:cNvSpPr txBox="1"/>
          <p:nvPr/>
        </p:nvSpPr>
        <p:spPr>
          <a:xfrm>
            <a:off x="695001" y="643811"/>
            <a:ext cx="68161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333333"/>
                </a:solidFill>
                <a:latin typeface="Merriweather" panose="00000500000000000000" pitchFamily="2" charset="0"/>
              </a:rPr>
              <a:t>7) Equipe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CF88D8-49DD-4342-958E-1F884A9BB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2" t="1631" r="2248" b="1238"/>
          <a:stretch/>
        </p:blipFill>
        <p:spPr>
          <a:xfrm>
            <a:off x="2538006" y="1457963"/>
            <a:ext cx="1733477" cy="217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440" y="1457963"/>
            <a:ext cx="3591883" cy="2737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Pode ser uma imagem de uma ou mais pessoas, tela e área intern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79" y="1447020"/>
            <a:ext cx="3165967" cy="274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41" y="1447019"/>
            <a:ext cx="1789446" cy="238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Nenhuma descrição de foto disponível.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7" b="1606"/>
          <a:stretch/>
        </p:blipFill>
        <p:spPr bwMode="auto">
          <a:xfrm>
            <a:off x="636111" y="3972444"/>
            <a:ext cx="1809077" cy="1993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pw/AM-JKLXzd-01SNLnq4JcITU1jWd9-RXm1T7oGrypseRStg3EiBrK5fA2Fk4Mwsq5S1oT0iaHgRWX-6cAmVRhOyLfJeWRwMmbPYGiEbP-r66vWk6xrzGQ8FNV-1Feh5VQe2Rb615Y7CcBlwGfQN9RKa5p5HyK=w958-h719-no?authuser=0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33" y="4262532"/>
            <a:ext cx="2236702" cy="1703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3.googleusercontent.com/pw/AM-JKLV3GT7X1YGZ7B0-LcuTXvToZLfiLQdrkEJOBDBSdrqq9umT1-J5RaRvFa54ilKxgL_HzbcH0rbEU3-vmXxZ-w7esBk6oKOvRAu5l0Y2jycWMYiTVKxHEjIV2rQkGRLf39CMiUjv-n16YucRbven9vNy=w720-h959-no?authuser=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" b="44429"/>
          <a:stretch/>
        </p:blipFill>
        <p:spPr bwMode="auto">
          <a:xfrm>
            <a:off x="5868950" y="4262532"/>
            <a:ext cx="2077373" cy="1703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h3.googleusercontent.com/pw/AM-JKLVCDN5Z-aNyuwtp6qg2uUKcZ2ltOFaqVckC2JcFs04-wNG_2WBg_buJgRJ2NDQmumoiQbyewhGSWY0vtV8OqupJ7plsW87E15ArsgRTki2RIwh2KoCleynNQaVflkYss7PqC0F96AqcrI2OhRmMvZN9=w958-h719-no?authuser=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9" b="17401"/>
          <a:stretch/>
        </p:blipFill>
        <p:spPr bwMode="auto">
          <a:xfrm>
            <a:off x="8064341" y="4262532"/>
            <a:ext cx="3125187" cy="1703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lh3.googleusercontent.com/pw/AM-JKLWUhTbdkNdzT8pKUdslxyFHbjqvQ_qfwY_iuxFO-PHnF5aFzii9EG47yu1rkLzYHkLDoN3gXwyEvdcVF7yyUHr0ZnytJdpiO677KJkiXgj-8mo2HlOYBA-D3m8AA1txp9vZUsZ2EvtLO3tC_PoU0c0D=w720-h959-no?authuser=0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9400" r="5700" b="-9400"/>
          <a:stretch/>
        </p:blipFill>
        <p:spPr bwMode="auto">
          <a:xfrm>
            <a:off x="2542420" y="3693442"/>
            <a:ext cx="1714073" cy="2551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A880BCC-FF02-4F07-8765-5C962A0B6E71}"/>
              </a:ext>
            </a:extLst>
          </p:cNvPr>
          <p:cNvSpPr txBox="1"/>
          <p:nvPr/>
        </p:nvSpPr>
        <p:spPr>
          <a:xfrm>
            <a:off x="695001" y="643811"/>
            <a:ext cx="66108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333333"/>
                </a:solidFill>
                <a:latin typeface="Merriweather" panose="00000500000000000000" pitchFamily="2" charset="0"/>
              </a:rPr>
              <a:t>8) Projeções e marcos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4"/>
          <a:stretch/>
        </p:blipFill>
        <p:spPr>
          <a:xfrm>
            <a:off x="2299137" y="767255"/>
            <a:ext cx="8085883" cy="6090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OHAB Santista - Bem-vi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7" y="1357351"/>
            <a:ext cx="2647692" cy="69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- AFPES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850" y="920810"/>
            <a:ext cx="3382509" cy="9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SSOCIADOS – SOPES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4" y="3186480"/>
            <a:ext cx="1447524" cy="13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quivos Brasil Terminal Portuário - Murray Advogad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944" y="1694117"/>
            <a:ext cx="2695515" cy="11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Alphamar Agência Marítima Ltd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2604196" cy="260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4" descr="Alphamar Agência Marítima Ltda - Home | Facebook"/>
          <p:cNvSpPr>
            <a:spLocks noChangeAspect="1" noChangeArrowheads="1"/>
          </p:cNvSpPr>
          <p:nvPr/>
        </p:nvSpPr>
        <p:spPr bwMode="auto">
          <a:xfrm>
            <a:off x="9373147" y="3403443"/>
            <a:ext cx="2211368" cy="22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0" name="Picture 16" descr="VIAGEM DA AMIZA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962" y="2788183"/>
            <a:ext cx="1696642" cy="7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8" descr="FAM CARGO » Fam Cargo Br Logística Internacional Ltda Epp » Registro no INP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22" descr="FAM CARGO » Fam Cargo Br Logística Internacional Ltda Epp » Registro no INPI"/>
          <p:cNvSpPr>
            <a:spLocks noChangeAspect="1" noChangeArrowheads="1"/>
          </p:cNvSpPr>
          <p:nvPr/>
        </p:nvSpPr>
        <p:spPr bwMode="auto">
          <a:xfrm>
            <a:off x="307974" y="7937"/>
            <a:ext cx="3260769" cy="32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7" t="5361" r="2157" b="26319"/>
          <a:stretch/>
        </p:blipFill>
        <p:spPr>
          <a:xfrm>
            <a:off x="30070" y="5748153"/>
            <a:ext cx="1461455" cy="998483"/>
          </a:xfrm>
          <a:prstGeom prst="rect">
            <a:avLst/>
          </a:prstGeom>
        </p:spPr>
      </p:pic>
      <p:pic>
        <p:nvPicPr>
          <p:cNvPr id="1048" name="Picture 24" descr="File:Vopak Logo 01 RGB Pos Colour.svg - Wikimedia Commons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53" y="3576604"/>
            <a:ext cx="1363536" cy="9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Operadores Portuários do Porto de Santos - Portogent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664" y="2229969"/>
            <a:ext cx="2106499" cy="91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oncrejato Engenharia | LinkedI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31175"/>
          <a:stretch/>
        </p:blipFill>
        <p:spPr bwMode="auto">
          <a:xfrm>
            <a:off x="9526331" y="154915"/>
            <a:ext cx="1905000" cy="84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Udiaço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411" y="176710"/>
            <a:ext cx="914877" cy="7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Barah Security | LinkedIn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1" b="21655"/>
          <a:stretch/>
        </p:blipFill>
        <p:spPr bwMode="auto">
          <a:xfrm>
            <a:off x="140486" y="2133226"/>
            <a:ext cx="1440089" cy="85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Fechar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70" y="6133251"/>
            <a:ext cx="1888996" cy="57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8" descr="CARU Containers Brasil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68" name="Picture 44" descr="CARU Containers - Excelsior Rotterdam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64" y="5366193"/>
            <a:ext cx="1838244" cy="5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Bandeirante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78" y="176710"/>
            <a:ext cx="284797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8" descr="Contrail - Operadora de Transporte Multimodal de Contêineres S/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76" name="Picture 52" descr="CONTRAIL - Por Dentro da Empresa | Infojobs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4" t="20330" r="15173" b="24497"/>
          <a:stretch/>
        </p:blipFill>
        <p:spPr bwMode="auto">
          <a:xfrm>
            <a:off x="6446297" y="6009807"/>
            <a:ext cx="1418898" cy="63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OME - BELMAR TRANSPORTES - Belmar Transporte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50" y="5317983"/>
            <a:ext cx="1015521" cy="69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Microsoft Customer Story-COFCO International analyzes global food chain  using Azure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3" b="20967"/>
          <a:stretch/>
        </p:blipFill>
        <p:spPr bwMode="auto">
          <a:xfrm>
            <a:off x="1485250" y="2901910"/>
            <a:ext cx="1568439" cy="51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Louis Dreyfus deixará o mercado de laticínios em 2019 • Portal DBO"/>
          <p:cNvPicPr>
            <a:picLocks noChangeAspect="1" noChangeArrowheads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3" b="18315"/>
          <a:stretch/>
        </p:blipFill>
        <p:spPr bwMode="auto">
          <a:xfrm>
            <a:off x="93943" y="4726370"/>
            <a:ext cx="1694240" cy="79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Sindicato dos Petroleiros do Litoral Paulista | SindiPetro-LP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1" b="15501"/>
          <a:stretch/>
        </p:blipFill>
        <p:spPr bwMode="auto">
          <a:xfrm>
            <a:off x="1242409" y="2103614"/>
            <a:ext cx="1743005" cy="4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Igreja Evangélica Assembleia de Deus - Home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30" y="4726370"/>
            <a:ext cx="1009566" cy="66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Aliança Navegação e Logística - Maritime Businesses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6" r="8635" b="44000"/>
          <a:stretch/>
        </p:blipFill>
        <p:spPr bwMode="auto">
          <a:xfrm>
            <a:off x="719954" y="5699787"/>
            <a:ext cx="1773800" cy="36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Jovem Aprendiz CESLOG 2020 vagas Cubatão no Grupo Cesari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 t="17150" r="24688" b="16184"/>
          <a:stretch/>
        </p:blipFill>
        <p:spPr bwMode="auto">
          <a:xfrm>
            <a:off x="10478831" y="3403443"/>
            <a:ext cx="167114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Alvares e Muniz Engenharia - Portal Mundo do Ar Condicionado e da  Refrigeração"/>
          <p:cNvPicPr>
            <a:picLocks noChangeAspect="1" noChangeArrowheads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12918" r="21740" b="19818"/>
          <a:stretch/>
        </p:blipFill>
        <p:spPr bwMode="auto">
          <a:xfrm>
            <a:off x="9044777" y="3775929"/>
            <a:ext cx="1250732" cy="79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Início | litoralcostamar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889" y="4404428"/>
            <a:ext cx="908581" cy="8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Nutrição Especializada para Escolas, Empresas e Restaurantes - Nutrym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809" y="4773265"/>
            <a:ext cx="1461587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89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noponta Treinamentos">
  <a:themeElements>
    <a:clrScheme name="Personalizado 3">
      <a:dk1>
        <a:srgbClr val="441D61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e" id="{3A9BF0C0-7001-4CF5-8D09-9421F5BCDA52}" vid="{0E99CEB0-4D04-48A1-8447-BB8CA22F7C5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Tecnoponta</Template>
  <TotalTime>4172</TotalTime>
  <Words>226</Words>
  <Application>Microsoft Office PowerPoint</Application>
  <PresentationFormat>Widescreen</PresentationFormat>
  <Paragraphs>62</Paragraphs>
  <Slides>12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Merriweather</vt:lpstr>
      <vt:lpstr>Times New Roman</vt:lpstr>
      <vt:lpstr>Wingdings</vt:lpstr>
      <vt:lpstr>Tecnoponta Treinamentos</vt:lpstr>
      <vt:lpstr>CAPACITAÇÃO PROFISSIONAL CORPORATIVA</vt:lpstr>
      <vt:lpstr>Apresentação do PowerPoint</vt:lpstr>
      <vt:lpstr>RETENÇÃO</vt:lpstr>
      <vt:lpstr>TREINAMENTOS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1) O problema de perda de competitividade por conta da rotatividade;</vt:lpstr>
      <vt:lpstr>VAMOS COMEÇAR?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CRIAÇÃO DE DOCUMENTAÇÃO</dc:title>
  <dc:creator>Move Creative</dc:creator>
  <cp:lastModifiedBy>Gabriela Gonçalves</cp:lastModifiedBy>
  <cp:revision>170</cp:revision>
  <dcterms:created xsi:type="dcterms:W3CDTF">2020-10-20T20:02:15Z</dcterms:created>
  <dcterms:modified xsi:type="dcterms:W3CDTF">2022-06-15T12:57:16Z</dcterms:modified>
</cp:coreProperties>
</file>